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92" r:id="rId5"/>
    <p:sldId id="293" r:id="rId6"/>
    <p:sldId id="258" r:id="rId7"/>
    <p:sldId id="259" r:id="rId8"/>
    <p:sldId id="260" r:id="rId9"/>
    <p:sldId id="297" r:id="rId10"/>
    <p:sldId id="276" r:id="rId11"/>
    <p:sldId id="263" r:id="rId12"/>
    <p:sldId id="294" r:id="rId13"/>
    <p:sldId id="295" r:id="rId14"/>
    <p:sldId id="290" r:id="rId15"/>
    <p:sldId id="265" r:id="rId16"/>
    <p:sldId id="291" r:id="rId17"/>
    <p:sldId id="278" r:id="rId18"/>
    <p:sldId id="296" r:id="rId19"/>
    <p:sldId id="279" r:id="rId20"/>
    <p:sldId id="280" r:id="rId21"/>
    <p:sldId id="281" r:id="rId22"/>
    <p:sldId id="282" r:id="rId23"/>
    <p:sldId id="266" r:id="rId24"/>
    <p:sldId id="268" r:id="rId25"/>
    <p:sldId id="269" r:id="rId26"/>
    <p:sldId id="270" r:id="rId27"/>
    <p:sldId id="283" r:id="rId28"/>
    <p:sldId id="284" r:id="rId29"/>
    <p:sldId id="271" r:id="rId30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856"/>
    <a:srgbClr val="B6DFFF"/>
    <a:srgbClr val="006937"/>
    <a:srgbClr val="00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B16B3-D8CF-4E70-9972-1E0ABECAD08D}" v="57" dt="2023-10-29T08:28:08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1"/>
    <p:restoredTop sz="96327"/>
  </p:normalViewPr>
  <p:slideViewPr>
    <p:cSldViewPr snapToGrid="0">
      <p:cViewPr varScale="1">
        <p:scale>
          <a:sx n="115" d="100"/>
          <a:sy n="115" d="100"/>
        </p:scale>
        <p:origin x="8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DUWAYDI" userId="6f9481e0-11ba-4234-a2b0-b369402cef46" providerId="ADAL" clId="{6B5B16B3-D8CF-4E70-9972-1E0ABECAD08D}"/>
    <pc:docChg chg="undo custSel addSld delSld modSld modMainMaster">
      <pc:chgData name="AHMED DUWAYDI" userId="6f9481e0-11ba-4234-a2b0-b369402cef46" providerId="ADAL" clId="{6B5B16B3-D8CF-4E70-9972-1E0ABECAD08D}" dt="2023-10-29T08:28:08.504" v="144" actId="207"/>
      <pc:docMkLst>
        <pc:docMk/>
      </pc:docMkLst>
      <pc:sldChg chg="addSp delSp mod">
        <pc:chgData name="AHMED DUWAYDI" userId="6f9481e0-11ba-4234-a2b0-b369402cef46" providerId="ADAL" clId="{6B5B16B3-D8CF-4E70-9972-1E0ABECAD08D}" dt="2023-10-29T08:20:12.790" v="10" actId="478"/>
        <pc:sldMkLst>
          <pc:docMk/>
          <pc:sldMk cId="343003094" sldId="266"/>
        </pc:sldMkLst>
        <pc:spChg chg="add del">
          <ac:chgData name="AHMED DUWAYDI" userId="6f9481e0-11ba-4234-a2b0-b369402cef46" providerId="ADAL" clId="{6B5B16B3-D8CF-4E70-9972-1E0ABECAD08D}" dt="2023-10-29T08:20:12.790" v="10" actId="478"/>
          <ac:spMkLst>
            <pc:docMk/>
            <pc:sldMk cId="343003094" sldId="266"/>
            <ac:spMk id="6" creationId="{A6CF745A-A4BE-8C20-EBFC-119BB9C06E7B}"/>
          </ac:spMkLst>
        </pc:spChg>
      </pc:sldChg>
      <pc:sldChg chg="modSp mod">
        <pc:chgData name="AHMED DUWAYDI" userId="6f9481e0-11ba-4234-a2b0-b369402cef46" providerId="ADAL" clId="{6B5B16B3-D8CF-4E70-9972-1E0ABECAD08D}" dt="2023-10-29T08:20:22.630" v="14" actId="20577"/>
        <pc:sldMkLst>
          <pc:docMk/>
          <pc:sldMk cId="2053741286" sldId="282"/>
        </pc:sldMkLst>
        <pc:spChg chg="mod">
          <ac:chgData name="AHMED DUWAYDI" userId="6f9481e0-11ba-4234-a2b0-b369402cef46" providerId="ADAL" clId="{6B5B16B3-D8CF-4E70-9972-1E0ABECAD08D}" dt="2023-10-29T08:20:22.630" v="14" actId="20577"/>
          <ac:spMkLst>
            <pc:docMk/>
            <pc:sldMk cId="2053741286" sldId="282"/>
            <ac:spMk id="4" creationId="{470DF41D-0EC3-566B-20E0-8424B7FFF715}"/>
          </ac:spMkLst>
        </pc:spChg>
      </pc:sldChg>
      <pc:sldChg chg="addSp delSp modSp mod">
        <pc:chgData name="AHMED DUWAYDI" userId="6f9481e0-11ba-4234-a2b0-b369402cef46" providerId="ADAL" clId="{6B5B16B3-D8CF-4E70-9972-1E0ABECAD08D}" dt="2023-10-29T08:26:28.419" v="122" actId="478"/>
        <pc:sldMkLst>
          <pc:docMk/>
          <pc:sldMk cId="2244810738" sldId="290"/>
        </pc:sldMkLst>
        <pc:spChg chg="add del mod">
          <ac:chgData name="AHMED DUWAYDI" userId="6f9481e0-11ba-4234-a2b0-b369402cef46" providerId="ADAL" clId="{6B5B16B3-D8CF-4E70-9972-1E0ABECAD08D}" dt="2023-10-29T08:26:19.363" v="118" actId="21"/>
          <ac:spMkLst>
            <pc:docMk/>
            <pc:sldMk cId="2244810738" sldId="290"/>
            <ac:spMk id="2" creationId="{9E028F12-6DCD-8421-01F0-636A197219F2}"/>
          </ac:spMkLst>
        </pc:spChg>
        <pc:spChg chg="add del mod">
          <ac:chgData name="AHMED DUWAYDI" userId="6f9481e0-11ba-4234-a2b0-b369402cef46" providerId="ADAL" clId="{6B5B16B3-D8CF-4E70-9972-1E0ABECAD08D}" dt="2023-10-29T08:26:22.615" v="119" actId="478"/>
          <ac:spMkLst>
            <pc:docMk/>
            <pc:sldMk cId="2244810738" sldId="290"/>
            <ac:spMk id="5" creationId="{AFB74A45-BE12-55B1-38D6-27B45F5D5921}"/>
          </ac:spMkLst>
        </pc:spChg>
        <pc:spChg chg="add del mod">
          <ac:chgData name="AHMED DUWAYDI" userId="6f9481e0-11ba-4234-a2b0-b369402cef46" providerId="ADAL" clId="{6B5B16B3-D8CF-4E70-9972-1E0ABECAD08D}" dt="2023-10-29T08:26:25.136" v="121" actId="21"/>
          <ac:spMkLst>
            <pc:docMk/>
            <pc:sldMk cId="2244810738" sldId="290"/>
            <ac:spMk id="6" creationId="{98A913DD-6BA9-F25D-2BB2-D3BF41D077E4}"/>
          </ac:spMkLst>
        </pc:spChg>
        <pc:spChg chg="add del mod">
          <ac:chgData name="AHMED DUWAYDI" userId="6f9481e0-11ba-4234-a2b0-b369402cef46" providerId="ADAL" clId="{6B5B16B3-D8CF-4E70-9972-1E0ABECAD08D}" dt="2023-10-29T08:26:28.419" v="122" actId="478"/>
          <ac:spMkLst>
            <pc:docMk/>
            <pc:sldMk cId="2244810738" sldId="290"/>
            <ac:spMk id="12" creationId="{5260F2FD-CCFC-91F8-0BDA-203AAE3F52D1}"/>
          </ac:spMkLst>
        </pc:spChg>
      </pc:sldChg>
      <pc:sldChg chg="new add del">
        <pc:chgData name="AHMED DUWAYDI" userId="6f9481e0-11ba-4234-a2b0-b369402cef46" providerId="ADAL" clId="{6B5B16B3-D8CF-4E70-9972-1E0ABECAD08D}" dt="2023-10-29T08:22:09.154" v="56" actId="680"/>
        <pc:sldMkLst>
          <pc:docMk/>
          <pc:sldMk cId="2763527798" sldId="296"/>
        </pc:sldMkLst>
      </pc:sldChg>
      <pc:sldChg chg="new del">
        <pc:chgData name="AHMED DUWAYDI" userId="6f9481e0-11ba-4234-a2b0-b369402cef46" providerId="ADAL" clId="{6B5B16B3-D8CF-4E70-9972-1E0ABECAD08D}" dt="2023-10-29T08:21:09.697" v="23" actId="680"/>
        <pc:sldMkLst>
          <pc:docMk/>
          <pc:sldMk cId="3673278781" sldId="296"/>
        </pc:sldMkLst>
      </pc:sldChg>
      <pc:sldChg chg="new">
        <pc:chgData name="AHMED DUWAYDI" userId="6f9481e0-11ba-4234-a2b0-b369402cef46" providerId="ADAL" clId="{6B5B16B3-D8CF-4E70-9972-1E0ABECAD08D}" dt="2023-10-29T08:24:56.266" v="103" actId="680"/>
        <pc:sldMkLst>
          <pc:docMk/>
          <pc:sldMk cId="3842619179" sldId="296"/>
        </pc:sldMkLst>
      </pc:sldChg>
      <pc:sldMasterChg chg="modSldLayout">
        <pc:chgData name="AHMED DUWAYDI" userId="6f9481e0-11ba-4234-a2b0-b369402cef46" providerId="ADAL" clId="{6B5B16B3-D8CF-4E70-9972-1E0ABECAD08D}" dt="2023-10-29T08:28:08.504" v="144" actId="207"/>
        <pc:sldMasterMkLst>
          <pc:docMk/>
          <pc:sldMasterMk cId="1223028962" sldId="2147483660"/>
        </pc:sldMasterMkLst>
        <pc:sldLayoutChg chg="addSp delSp modSp mod">
          <pc:chgData name="AHMED DUWAYDI" userId="6f9481e0-11ba-4234-a2b0-b369402cef46" providerId="ADAL" clId="{6B5B16B3-D8CF-4E70-9972-1E0ABECAD08D}" dt="2023-10-29T08:22:58.520" v="89"/>
          <pc:sldLayoutMkLst>
            <pc:docMk/>
            <pc:sldMasterMk cId="1223028962" sldId="2147483660"/>
            <pc:sldLayoutMk cId="3423881410" sldId="2147483668"/>
          </pc:sldLayoutMkLst>
          <pc:spChg chg="del">
            <ac:chgData name="AHMED DUWAYDI" userId="6f9481e0-11ba-4234-a2b0-b369402cef46" providerId="ADAL" clId="{6B5B16B3-D8CF-4E70-9972-1E0ABECAD08D}" dt="2023-10-29T08:19:27.484" v="0" actId="478"/>
            <ac:spMkLst>
              <pc:docMk/>
              <pc:sldMasterMk cId="1223028962" sldId="2147483660"/>
              <pc:sldLayoutMk cId="3423881410" sldId="2147483668"/>
              <ac:spMk id="3" creationId="{7D737D2F-3282-CBFD-F12E-2516C5BEB7B4}"/>
            </ac:spMkLst>
          </pc:spChg>
          <pc:spChg chg="add del mod">
            <ac:chgData name="AHMED DUWAYDI" userId="6f9481e0-11ba-4234-a2b0-b369402cef46" providerId="ADAL" clId="{6B5B16B3-D8CF-4E70-9972-1E0ABECAD08D}" dt="2023-10-29T08:22:44.317" v="75" actId="478"/>
            <ac:spMkLst>
              <pc:docMk/>
              <pc:sldMasterMk cId="1223028962" sldId="2147483660"/>
              <pc:sldLayoutMk cId="3423881410" sldId="2147483668"/>
              <ac:spMk id="4" creationId="{E242CCC7-0009-8181-2CAC-CFAD5080213D}"/>
            </ac:spMkLst>
          </pc:spChg>
          <pc:spChg chg="add del mod">
            <ac:chgData name="AHMED DUWAYDI" userId="6f9481e0-11ba-4234-a2b0-b369402cef46" providerId="ADAL" clId="{6B5B16B3-D8CF-4E70-9972-1E0ABECAD08D}" dt="2023-10-29T08:21:28.486" v="25"/>
            <ac:spMkLst>
              <pc:docMk/>
              <pc:sldMasterMk cId="1223028962" sldId="2147483660"/>
              <pc:sldLayoutMk cId="3423881410" sldId="2147483668"/>
              <ac:spMk id="7" creationId="{5D8F86AD-D356-664D-34C5-369773B703AD}"/>
            </ac:spMkLst>
          </pc:spChg>
          <pc:spChg chg="add del mod">
            <ac:chgData name="AHMED DUWAYDI" userId="6f9481e0-11ba-4234-a2b0-b369402cef46" providerId="ADAL" clId="{6B5B16B3-D8CF-4E70-9972-1E0ABECAD08D}" dt="2023-10-29T08:22:12.434" v="63"/>
            <ac:spMkLst>
              <pc:docMk/>
              <pc:sldMasterMk cId="1223028962" sldId="2147483660"/>
              <pc:sldLayoutMk cId="3423881410" sldId="2147483668"/>
              <ac:spMk id="8" creationId="{0FB67DBB-0426-AF11-BBCF-ECA26A8B337D}"/>
            </ac:spMkLst>
          </pc:spChg>
          <pc:spChg chg="add mod">
            <ac:chgData name="AHMED DUWAYDI" userId="6f9481e0-11ba-4234-a2b0-b369402cef46" providerId="ADAL" clId="{6B5B16B3-D8CF-4E70-9972-1E0ABECAD08D}" dt="2023-10-29T08:22:46.502" v="76"/>
            <ac:spMkLst>
              <pc:docMk/>
              <pc:sldMasterMk cId="1223028962" sldId="2147483660"/>
              <pc:sldLayoutMk cId="3423881410" sldId="2147483668"/>
              <ac:spMk id="9" creationId="{3CF5028E-4483-B597-2978-56453D11624A}"/>
            </ac:spMkLst>
          </pc:spChg>
          <pc:spChg chg="add del mod">
            <ac:chgData name="AHMED DUWAYDI" userId="6f9481e0-11ba-4234-a2b0-b369402cef46" providerId="ADAL" clId="{6B5B16B3-D8CF-4E70-9972-1E0ABECAD08D}" dt="2023-10-29T08:22:58.520" v="89"/>
            <ac:spMkLst>
              <pc:docMk/>
              <pc:sldMasterMk cId="1223028962" sldId="2147483660"/>
              <pc:sldLayoutMk cId="3423881410" sldId="2147483668"/>
              <ac:spMk id="10" creationId="{E08EE6F0-5C00-0FEC-CF35-EBAC6B409512}"/>
            </ac:spMkLst>
          </pc:spChg>
        </pc:sldLayoutChg>
        <pc:sldLayoutChg chg="addSp delSp modSp mod">
          <pc:chgData name="AHMED DUWAYDI" userId="6f9481e0-11ba-4234-a2b0-b369402cef46" providerId="ADAL" clId="{6B5B16B3-D8CF-4E70-9972-1E0ABECAD08D}" dt="2023-10-29T08:23:02.244" v="90"/>
          <pc:sldLayoutMkLst>
            <pc:docMk/>
            <pc:sldMasterMk cId="1223028962" sldId="2147483660"/>
            <pc:sldLayoutMk cId="3458649062" sldId="2147483669"/>
          </pc:sldLayoutMkLst>
          <pc:spChg chg="add del mod">
            <ac:chgData name="AHMED DUWAYDI" userId="6f9481e0-11ba-4234-a2b0-b369402cef46" providerId="ADAL" clId="{6B5B16B3-D8CF-4E70-9972-1E0ABECAD08D}" dt="2023-10-29T08:22:14.091" v="67"/>
            <ac:spMkLst>
              <pc:docMk/>
              <pc:sldMasterMk cId="1223028962" sldId="2147483660"/>
              <pc:sldLayoutMk cId="3458649062" sldId="2147483669"/>
              <ac:spMk id="5" creationId="{1B13E325-4DFB-A9B5-F300-6191B613B3F6}"/>
            </ac:spMkLst>
          </pc:spChg>
          <pc:spChg chg="add del mod">
            <ac:chgData name="AHMED DUWAYDI" userId="6f9481e0-11ba-4234-a2b0-b369402cef46" providerId="ADAL" clId="{6B5B16B3-D8CF-4E70-9972-1E0ABECAD08D}" dt="2023-10-29T08:22:12.835" v="64"/>
            <ac:spMkLst>
              <pc:docMk/>
              <pc:sldMasterMk cId="1223028962" sldId="2147483660"/>
              <pc:sldLayoutMk cId="3458649062" sldId="2147483669"/>
              <ac:spMk id="6" creationId="{85D50C12-5B39-924B-6752-D6D7AD077C68}"/>
            </ac:spMkLst>
          </pc:spChg>
          <pc:spChg chg="add mod">
            <ac:chgData name="AHMED DUWAYDI" userId="6f9481e0-11ba-4234-a2b0-b369402cef46" providerId="ADAL" clId="{6B5B16B3-D8CF-4E70-9972-1E0ABECAD08D}" dt="2023-10-29T08:23:02.244" v="90"/>
            <ac:spMkLst>
              <pc:docMk/>
              <pc:sldMasterMk cId="1223028962" sldId="2147483660"/>
              <pc:sldLayoutMk cId="3458649062" sldId="2147483669"/>
              <ac:spMk id="7" creationId="{234486DD-9394-CE2F-5282-84718F4749CD}"/>
            </ac:spMkLst>
          </pc:spChg>
        </pc:sldLayoutChg>
        <pc:sldLayoutChg chg="addSp delSp modSp">
          <pc:chgData name="AHMED DUWAYDI" userId="6f9481e0-11ba-4234-a2b0-b369402cef46" providerId="ADAL" clId="{6B5B16B3-D8CF-4E70-9972-1E0ABECAD08D}" dt="2023-10-29T08:28:08.504" v="144" actId="207"/>
          <pc:sldLayoutMkLst>
            <pc:docMk/>
            <pc:sldMasterMk cId="1223028962" sldId="2147483660"/>
            <pc:sldLayoutMk cId="3933834585" sldId="2147483670"/>
          </pc:sldLayoutMkLst>
          <pc:spChg chg="add del mod">
            <ac:chgData name="AHMED DUWAYDI" userId="6f9481e0-11ba-4234-a2b0-b369402cef46" providerId="ADAL" clId="{6B5B16B3-D8CF-4E70-9972-1E0ABECAD08D}" dt="2023-10-29T08:22:16.196" v="71"/>
            <ac:spMkLst>
              <pc:docMk/>
              <pc:sldMasterMk cId="1223028962" sldId="2147483660"/>
              <pc:sldLayoutMk cId="3933834585" sldId="2147483670"/>
              <ac:spMk id="5" creationId="{59692FEA-9897-EFC0-65E9-2493E839AED7}"/>
            </ac:spMkLst>
          </pc:spChg>
          <pc:spChg chg="add mod">
            <ac:chgData name="AHMED DUWAYDI" userId="6f9481e0-11ba-4234-a2b0-b369402cef46" providerId="ADAL" clId="{6B5B16B3-D8CF-4E70-9972-1E0ABECAD08D}" dt="2023-10-29T08:23:05.595" v="91"/>
            <ac:spMkLst>
              <pc:docMk/>
              <pc:sldMasterMk cId="1223028962" sldId="2147483660"/>
              <pc:sldLayoutMk cId="3933834585" sldId="2147483670"/>
              <ac:spMk id="8" creationId="{ED4B18A1-7CB9-8360-A4A3-837A1C2FD421}"/>
            </ac:spMkLst>
          </pc:spChg>
          <pc:spChg chg="mod">
            <ac:chgData name="AHMED DUWAYDI" userId="6f9481e0-11ba-4234-a2b0-b369402cef46" providerId="ADAL" clId="{6B5B16B3-D8CF-4E70-9972-1E0ABECAD08D}" dt="2023-10-29T08:28:05.359" v="143" actId="207"/>
            <ac:spMkLst>
              <pc:docMk/>
              <pc:sldMasterMk cId="1223028962" sldId="2147483660"/>
              <pc:sldLayoutMk cId="3933834585" sldId="2147483670"/>
              <ac:spMk id="9" creationId="{37578A24-44CA-2D82-6011-8DCFB6B6183D}"/>
            </ac:spMkLst>
          </pc:spChg>
          <pc:spChg chg="mod">
            <ac:chgData name="AHMED DUWAYDI" userId="6f9481e0-11ba-4234-a2b0-b369402cef46" providerId="ADAL" clId="{6B5B16B3-D8CF-4E70-9972-1E0ABECAD08D}" dt="2023-10-29T08:28:08.504" v="144" actId="207"/>
            <ac:spMkLst>
              <pc:docMk/>
              <pc:sldMasterMk cId="1223028962" sldId="2147483660"/>
              <pc:sldLayoutMk cId="3933834585" sldId="2147483670"/>
              <ac:spMk id="11" creationId="{B4FF928B-6493-66ED-002A-AFF9E8AB6C8D}"/>
            </ac:spMkLst>
          </pc:spChg>
        </pc:sldLayoutChg>
        <pc:sldLayoutChg chg="addSp delSp modSp">
          <pc:chgData name="AHMED DUWAYDI" userId="6f9481e0-11ba-4234-a2b0-b369402cef46" providerId="ADAL" clId="{6B5B16B3-D8CF-4E70-9972-1E0ABECAD08D}" dt="2023-10-29T08:28:00.519" v="142" actId="207"/>
          <pc:sldLayoutMkLst>
            <pc:docMk/>
            <pc:sldMasterMk cId="1223028962" sldId="2147483660"/>
            <pc:sldLayoutMk cId="1969042916" sldId="2147483671"/>
          </pc:sldLayoutMkLst>
          <pc:spChg chg="add del mod">
            <ac:chgData name="AHMED DUWAYDI" userId="6f9481e0-11ba-4234-a2b0-b369402cef46" providerId="ADAL" clId="{6B5B16B3-D8CF-4E70-9972-1E0ABECAD08D}" dt="2023-10-29T08:22:16.996" v="72"/>
            <ac:spMkLst>
              <pc:docMk/>
              <pc:sldMasterMk cId="1223028962" sldId="2147483660"/>
              <pc:sldLayoutMk cId="1969042916" sldId="2147483671"/>
              <ac:spMk id="5" creationId="{6C4B33AA-A39C-3A8F-A8EB-DE558938E752}"/>
            </ac:spMkLst>
          </pc:spChg>
          <pc:spChg chg="add mod">
            <ac:chgData name="AHMED DUWAYDI" userId="6f9481e0-11ba-4234-a2b0-b369402cef46" providerId="ADAL" clId="{6B5B16B3-D8CF-4E70-9972-1E0ABECAD08D}" dt="2023-10-29T08:23:14.227" v="92"/>
            <ac:spMkLst>
              <pc:docMk/>
              <pc:sldMasterMk cId="1223028962" sldId="2147483660"/>
              <pc:sldLayoutMk cId="1969042916" sldId="2147483671"/>
              <ac:spMk id="9" creationId="{2505A633-0C5A-1809-42D7-6D4F606DF171}"/>
            </ac:spMkLst>
          </pc:spChg>
          <pc:spChg chg="mod">
            <ac:chgData name="AHMED DUWAYDI" userId="6f9481e0-11ba-4234-a2b0-b369402cef46" providerId="ADAL" clId="{6B5B16B3-D8CF-4E70-9972-1E0ABECAD08D}" dt="2023-10-29T08:27:54.624" v="140" actId="207"/>
            <ac:spMkLst>
              <pc:docMk/>
              <pc:sldMasterMk cId="1223028962" sldId="2147483660"/>
              <pc:sldLayoutMk cId="1969042916" sldId="2147483671"/>
              <ac:spMk id="10" creationId="{150B6047-BF6E-9035-2A5E-7C6D618ABDE9}"/>
            </ac:spMkLst>
          </pc:spChg>
          <pc:spChg chg="mod">
            <ac:chgData name="AHMED DUWAYDI" userId="6f9481e0-11ba-4234-a2b0-b369402cef46" providerId="ADAL" clId="{6B5B16B3-D8CF-4E70-9972-1E0ABECAD08D}" dt="2023-10-29T08:27:57.445" v="141" actId="207"/>
            <ac:spMkLst>
              <pc:docMk/>
              <pc:sldMasterMk cId="1223028962" sldId="2147483660"/>
              <pc:sldLayoutMk cId="1969042916" sldId="2147483671"/>
              <ac:spMk id="11" creationId="{D429B09F-3086-FC90-5E1E-483A06EDAC73}"/>
            </ac:spMkLst>
          </pc:spChg>
          <pc:spChg chg="mod">
            <ac:chgData name="AHMED DUWAYDI" userId="6f9481e0-11ba-4234-a2b0-b369402cef46" providerId="ADAL" clId="{6B5B16B3-D8CF-4E70-9972-1E0ABECAD08D}" dt="2023-10-29T08:28:00.519" v="142" actId="207"/>
            <ac:spMkLst>
              <pc:docMk/>
              <pc:sldMasterMk cId="1223028962" sldId="2147483660"/>
              <pc:sldLayoutMk cId="1969042916" sldId="2147483671"/>
              <ac:spMk id="12" creationId="{791ED143-5B98-9158-70AA-F799BD432AA6}"/>
            </ac:spMkLst>
          </pc:spChg>
        </pc:sldLayoutChg>
        <pc:sldLayoutChg chg="addSp delSp modSp">
          <pc:chgData name="AHMED DUWAYDI" userId="6f9481e0-11ba-4234-a2b0-b369402cef46" providerId="ADAL" clId="{6B5B16B3-D8CF-4E70-9972-1E0ABECAD08D}" dt="2023-10-29T08:27:50.601" v="139" actId="207"/>
          <pc:sldLayoutMkLst>
            <pc:docMk/>
            <pc:sldMasterMk cId="1223028962" sldId="2147483660"/>
            <pc:sldLayoutMk cId="770826096" sldId="2147483672"/>
          </pc:sldLayoutMkLst>
          <pc:spChg chg="add del mod">
            <ac:chgData name="AHMED DUWAYDI" userId="6f9481e0-11ba-4234-a2b0-b369402cef46" providerId="ADAL" clId="{6B5B16B3-D8CF-4E70-9972-1E0ABECAD08D}" dt="2023-10-29T08:22:17.560" v="73"/>
            <ac:spMkLst>
              <pc:docMk/>
              <pc:sldMasterMk cId="1223028962" sldId="2147483660"/>
              <pc:sldLayoutMk cId="770826096" sldId="2147483672"/>
              <ac:spMk id="5" creationId="{E70CBC5A-0AF4-E662-13D9-858EA46707B5}"/>
            </ac:spMkLst>
          </pc:spChg>
          <pc:spChg chg="add mod">
            <ac:chgData name="AHMED DUWAYDI" userId="6f9481e0-11ba-4234-a2b0-b369402cef46" providerId="ADAL" clId="{6B5B16B3-D8CF-4E70-9972-1E0ABECAD08D}" dt="2023-10-29T08:23:17.032" v="93"/>
            <ac:spMkLst>
              <pc:docMk/>
              <pc:sldMasterMk cId="1223028962" sldId="2147483660"/>
              <pc:sldLayoutMk cId="770826096" sldId="2147483672"/>
              <ac:spMk id="10" creationId="{608F85DB-AD74-19AC-2FD9-36A39BBDDDE7}"/>
            </ac:spMkLst>
          </pc:spChg>
          <pc:spChg chg="mod">
            <ac:chgData name="AHMED DUWAYDI" userId="6f9481e0-11ba-4234-a2b0-b369402cef46" providerId="ADAL" clId="{6B5B16B3-D8CF-4E70-9972-1E0ABECAD08D}" dt="2023-10-29T08:27:42.684" v="136" actId="207"/>
            <ac:spMkLst>
              <pc:docMk/>
              <pc:sldMasterMk cId="1223028962" sldId="2147483660"/>
              <pc:sldLayoutMk cId="770826096" sldId="2147483672"/>
              <ac:spMk id="12" creationId="{77FA1675-61EE-1080-8F77-F924C4912A07}"/>
            </ac:spMkLst>
          </pc:spChg>
          <pc:spChg chg="mod">
            <ac:chgData name="AHMED DUWAYDI" userId="6f9481e0-11ba-4234-a2b0-b369402cef46" providerId="ADAL" clId="{6B5B16B3-D8CF-4E70-9972-1E0ABECAD08D}" dt="2023-10-29T08:27:45.104" v="137" actId="207"/>
            <ac:spMkLst>
              <pc:docMk/>
              <pc:sldMasterMk cId="1223028962" sldId="2147483660"/>
              <pc:sldLayoutMk cId="770826096" sldId="2147483672"/>
              <ac:spMk id="13" creationId="{EDD3C74E-9090-A1B5-05BC-474D1FF88184}"/>
            </ac:spMkLst>
          </pc:spChg>
          <pc:spChg chg="mod">
            <ac:chgData name="AHMED DUWAYDI" userId="6f9481e0-11ba-4234-a2b0-b369402cef46" providerId="ADAL" clId="{6B5B16B3-D8CF-4E70-9972-1E0ABECAD08D}" dt="2023-10-29T08:27:47.712" v="138" actId="207"/>
            <ac:spMkLst>
              <pc:docMk/>
              <pc:sldMasterMk cId="1223028962" sldId="2147483660"/>
              <pc:sldLayoutMk cId="770826096" sldId="2147483672"/>
              <ac:spMk id="14" creationId="{A646ADD1-670F-2724-2617-66D1DEFFF349}"/>
            </ac:spMkLst>
          </pc:spChg>
          <pc:spChg chg="mod">
            <ac:chgData name="AHMED DUWAYDI" userId="6f9481e0-11ba-4234-a2b0-b369402cef46" providerId="ADAL" clId="{6B5B16B3-D8CF-4E70-9972-1E0ABECAD08D}" dt="2023-10-29T08:27:50.601" v="139" actId="207"/>
            <ac:spMkLst>
              <pc:docMk/>
              <pc:sldMasterMk cId="1223028962" sldId="2147483660"/>
              <pc:sldLayoutMk cId="770826096" sldId="2147483672"/>
              <ac:spMk id="15" creationId="{3137FF0C-BC1B-75E8-7A11-4AF355E79293}"/>
            </ac:spMkLst>
          </pc:spChg>
        </pc:sldLayoutChg>
        <pc:sldLayoutChg chg="addSp delSp modSp mod">
          <pc:chgData name="AHMED DUWAYDI" userId="6f9481e0-11ba-4234-a2b0-b369402cef46" providerId="ADAL" clId="{6B5B16B3-D8CF-4E70-9972-1E0ABECAD08D}" dt="2023-10-29T08:23:45.545" v="95" actId="1076"/>
          <pc:sldLayoutMkLst>
            <pc:docMk/>
            <pc:sldMasterMk cId="1223028962" sldId="2147483660"/>
            <pc:sldLayoutMk cId="3614051140" sldId="2147483673"/>
          </pc:sldLayoutMkLst>
          <pc:spChg chg="mod">
            <ac:chgData name="AHMED DUWAYDI" userId="6f9481e0-11ba-4234-a2b0-b369402cef46" providerId="ADAL" clId="{6B5B16B3-D8CF-4E70-9972-1E0ABECAD08D}" dt="2023-10-29T08:23:45.545" v="95" actId="1076"/>
            <ac:spMkLst>
              <pc:docMk/>
              <pc:sldMasterMk cId="1223028962" sldId="2147483660"/>
              <pc:sldLayoutMk cId="3614051140" sldId="2147483673"/>
              <ac:spMk id="3" creationId="{F56B089F-A704-0EBF-FA1E-C2C766104291}"/>
            </ac:spMkLst>
          </pc:spChg>
          <pc:spChg chg="add del mod">
            <ac:chgData name="AHMED DUWAYDI" userId="6f9481e0-11ba-4234-a2b0-b369402cef46" providerId="ADAL" clId="{6B5B16B3-D8CF-4E70-9972-1E0ABECAD08D}" dt="2023-10-29T08:22:17.998" v="74"/>
            <ac:spMkLst>
              <pc:docMk/>
              <pc:sldMasterMk cId="1223028962" sldId="2147483660"/>
              <pc:sldLayoutMk cId="3614051140" sldId="2147483673"/>
              <ac:spMk id="4" creationId="{6BFCE6C5-95D9-EA9E-1050-FF53C3CE7122}"/>
            </ac:spMkLst>
          </pc:spChg>
          <pc:spChg chg="add mod">
            <ac:chgData name="AHMED DUWAYDI" userId="6f9481e0-11ba-4234-a2b0-b369402cef46" providerId="ADAL" clId="{6B5B16B3-D8CF-4E70-9972-1E0ABECAD08D}" dt="2023-10-29T08:23:36.471" v="94"/>
            <ac:spMkLst>
              <pc:docMk/>
              <pc:sldMasterMk cId="1223028962" sldId="2147483660"/>
              <pc:sldLayoutMk cId="3614051140" sldId="2147483673"/>
              <ac:spMk id="7" creationId="{9D1F20CA-040F-DC2F-D975-577B61C63228}"/>
            </ac:spMkLst>
          </pc:spChg>
        </pc:sldLayoutChg>
        <pc:sldLayoutChg chg="addSp delSp modSp">
          <pc:chgData name="AHMED DUWAYDI" userId="6f9481e0-11ba-4234-a2b0-b369402cef46" providerId="ADAL" clId="{6B5B16B3-D8CF-4E70-9972-1E0ABECAD08D}" dt="2023-10-29T08:27:33.667" v="135" actId="207"/>
          <pc:sldLayoutMkLst>
            <pc:docMk/>
            <pc:sldMasterMk cId="1223028962" sldId="2147483660"/>
            <pc:sldLayoutMk cId="2840388894" sldId="2147483674"/>
          </pc:sldLayoutMkLst>
          <pc:spChg chg="add del mod">
            <ac:chgData name="AHMED DUWAYDI" userId="6f9481e0-11ba-4234-a2b0-b369402cef46" providerId="ADAL" clId="{6B5B16B3-D8CF-4E70-9972-1E0ABECAD08D}" dt="2023-10-29T08:22:15.378" v="70"/>
            <ac:spMkLst>
              <pc:docMk/>
              <pc:sldMasterMk cId="1223028962" sldId="2147483660"/>
              <pc:sldLayoutMk cId="2840388894" sldId="2147483674"/>
              <ac:spMk id="5" creationId="{2486EF8F-2AD0-7598-B2AF-5165F6B62C8E}"/>
            </ac:spMkLst>
          </pc:spChg>
          <pc:spChg chg="add mod">
            <ac:chgData name="AHMED DUWAYDI" userId="6f9481e0-11ba-4234-a2b0-b369402cef46" providerId="ADAL" clId="{6B5B16B3-D8CF-4E70-9972-1E0ABECAD08D}" dt="2023-10-29T08:23:52.977" v="96"/>
            <ac:spMkLst>
              <pc:docMk/>
              <pc:sldMasterMk cId="1223028962" sldId="2147483660"/>
              <pc:sldLayoutMk cId="2840388894" sldId="2147483674"/>
              <ac:spMk id="7" creationId="{613E095C-3ACB-4124-D63A-82450008E07B}"/>
            </ac:spMkLst>
          </pc:spChg>
          <pc:spChg chg="mod">
            <ac:chgData name="AHMED DUWAYDI" userId="6f9481e0-11ba-4234-a2b0-b369402cef46" providerId="ADAL" clId="{6B5B16B3-D8CF-4E70-9972-1E0ABECAD08D}" dt="2023-10-29T08:27:27.021" v="133" actId="207"/>
            <ac:spMkLst>
              <pc:docMk/>
              <pc:sldMasterMk cId="1223028962" sldId="2147483660"/>
              <pc:sldLayoutMk cId="2840388894" sldId="2147483674"/>
              <ac:spMk id="8" creationId="{4398221D-D0B1-10AC-0622-B4C3700585EB}"/>
            </ac:spMkLst>
          </pc:spChg>
          <pc:spChg chg="mod">
            <ac:chgData name="AHMED DUWAYDI" userId="6f9481e0-11ba-4234-a2b0-b369402cef46" providerId="ADAL" clId="{6B5B16B3-D8CF-4E70-9972-1E0ABECAD08D}" dt="2023-10-29T08:27:30.243" v="134" actId="207"/>
            <ac:spMkLst>
              <pc:docMk/>
              <pc:sldMasterMk cId="1223028962" sldId="2147483660"/>
              <pc:sldLayoutMk cId="2840388894" sldId="2147483674"/>
              <ac:spMk id="22" creationId="{C42EEB4A-3DF7-966C-2F8E-79EE38C85AB8}"/>
            </ac:spMkLst>
          </pc:spChg>
          <pc:spChg chg="mod">
            <ac:chgData name="AHMED DUWAYDI" userId="6f9481e0-11ba-4234-a2b0-b369402cef46" providerId="ADAL" clId="{6B5B16B3-D8CF-4E70-9972-1E0ABECAD08D}" dt="2023-10-29T08:27:33.667" v="135" actId="207"/>
            <ac:spMkLst>
              <pc:docMk/>
              <pc:sldMasterMk cId="1223028962" sldId="2147483660"/>
              <pc:sldLayoutMk cId="2840388894" sldId="2147483674"/>
              <ac:spMk id="26" creationId="{9FC678AB-CD64-6052-E896-803ACC16F2D2}"/>
            </ac:spMkLst>
          </pc:spChg>
        </pc:sldLayoutChg>
        <pc:sldLayoutChg chg="addSp delSp modSp mod">
          <pc:chgData name="AHMED DUWAYDI" userId="6f9481e0-11ba-4234-a2b0-b369402cef46" providerId="ADAL" clId="{6B5B16B3-D8CF-4E70-9972-1E0ABECAD08D}" dt="2023-10-29T08:27:21.734" v="132" actId="207"/>
          <pc:sldLayoutMkLst>
            <pc:docMk/>
            <pc:sldMasterMk cId="1223028962" sldId="2147483660"/>
            <pc:sldLayoutMk cId="299102396" sldId="2147483675"/>
          </pc:sldLayoutMkLst>
          <pc:spChg chg="add del mod">
            <ac:chgData name="AHMED DUWAYDI" userId="6f9481e0-11ba-4234-a2b0-b369402cef46" providerId="ADAL" clId="{6B5B16B3-D8CF-4E70-9972-1E0ABECAD08D}" dt="2023-10-29T08:22:14.539" v="68"/>
            <ac:spMkLst>
              <pc:docMk/>
              <pc:sldMasterMk cId="1223028962" sldId="2147483660"/>
              <pc:sldLayoutMk cId="299102396" sldId="2147483675"/>
              <ac:spMk id="5" creationId="{84D6E4BC-570A-7BC4-0599-EF88A980E628}"/>
            </ac:spMkLst>
          </pc:spChg>
          <pc:spChg chg="add mod">
            <ac:chgData name="AHMED DUWAYDI" userId="6f9481e0-11ba-4234-a2b0-b369402cef46" providerId="ADAL" clId="{6B5B16B3-D8CF-4E70-9972-1E0ABECAD08D}" dt="2023-10-29T08:23:59.275" v="98"/>
            <ac:spMkLst>
              <pc:docMk/>
              <pc:sldMasterMk cId="1223028962" sldId="2147483660"/>
              <pc:sldLayoutMk cId="299102396" sldId="2147483675"/>
              <ac:spMk id="9" creationId="{F7F361D8-7198-3914-52E0-95700231E494}"/>
            </ac:spMkLst>
          </pc:spChg>
          <pc:spChg chg="mod">
            <ac:chgData name="AHMED DUWAYDI" userId="6f9481e0-11ba-4234-a2b0-b369402cef46" providerId="ADAL" clId="{6B5B16B3-D8CF-4E70-9972-1E0ABECAD08D}" dt="2023-10-29T08:27:14.636" v="130" actId="207"/>
            <ac:spMkLst>
              <pc:docMk/>
              <pc:sldMasterMk cId="1223028962" sldId="2147483660"/>
              <pc:sldLayoutMk cId="299102396" sldId="2147483675"/>
              <ac:spMk id="20" creationId="{2FE7EF62-B1C3-4FE9-B088-DDC67BB2F155}"/>
            </ac:spMkLst>
          </pc:spChg>
          <pc:spChg chg="mod">
            <ac:chgData name="AHMED DUWAYDI" userId="6f9481e0-11ba-4234-a2b0-b369402cef46" providerId="ADAL" clId="{6B5B16B3-D8CF-4E70-9972-1E0ABECAD08D}" dt="2023-10-29T08:27:17.894" v="131" actId="207"/>
            <ac:spMkLst>
              <pc:docMk/>
              <pc:sldMasterMk cId="1223028962" sldId="2147483660"/>
              <pc:sldLayoutMk cId="299102396" sldId="2147483675"/>
              <ac:spMk id="21" creationId="{D3062B31-BC55-7DE8-C4DA-92455756F68C}"/>
            </ac:spMkLst>
          </pc:spChg>
          <pc:spChg chg="mod">
            <ac:chgData name="AHMED DUWAYDI" userId="6f9481e0-11ba-4234-a2b0-b369402cef46" providerId="ADAL" clId="{6B5B16B3-D8CF-4E70-9972-1E0ABECAD08D}" dt="2023-10-29T08:27:21.734" v="132" actId="207"/>
            <ac:spMkLst>
              <pc:docMk/>
              <pc:sldMasterMk cId="1223028962" sldId="2147483660"/>
              <pc:sldLayoutMk cId="299102396" sldId="2147483675"/>
              <ac:spMk id="22" creationId="{85855DFC-33D6-C53F-6F3C-D062C3E1DAD0}"/>
            </ac:spMkLst>
          </pc:spChg>
          <pc:spChg chg="add del">
            <ac:chgData name="AHMED DUWAYDI" userId="6f9481e0-11ba-4234-a2b0-b369402cef46" providerId="ADAL" clId="{6B5B16B3-D8CF-4E70-9972-1E0ABECAD08D}" dt="2023-10-29T08:23:57.953" v="97" actId="478"/>
            <ac:spMkLst>
              <pc:docMk/>
              <pc:sldMasterMk cId="1223028962" sldId="2147483660"/>
              <pc:sldLayoutMk cId="299102396" sldId="2147483675"/>
              <ac:spMk id="24" creationId="{A6D35EB9-6F97-5174-6FE3-D70A4C6BD6FE}"/>
            </ac:spMkLst>
          </pc:spChg>
        </pc:sldLayoutChg>
        <pc:sldLayoutChg chg="modSp">
          <pc:chgData name="AHMED DUWAYDI" userId="6f9481e0-11ba-4234-a2b0-b369402cef46" providerId="ADAL" clId="{6B5B16B3-D8CF-4E70-9972-1E0ABECAD08D}" dt="2023-10-29T08:26:54.852" v="127" actId="207"/>
          <pc:sldLayoutMkLst>
            <pc:docMk/>
            <pc:sldMasterMk cId="1223028962" sldId="2147483660"/>
            <pc:sldLayoutMk cId="549737162" sldId="2147483676"/>
          </pc:sldLayoutMkLst>
          <pc:spChg chg="mod">
            <ac:chgData name="AHMED DUWAYDI" userId="6f9481e0-11ba-4234-a2b0-b369402cef46" providerId="ADAL" clId="{6B5B16B3-D8CF-4E70-9972-1E0ABECAD08D}" dt="2023-10-29T08:26:54.852" v="127" actId="207"/>
            <ac:spMkLst>
              <pc:docMk/>
              <pc:sldMasterMk cId="1223028962" sldId="2147483660"/>
              <pc:sldLayoutMk cId="549737162" sldId="2147483676"/>
              <ac:spMk id="3" creationId="{F56B089F-A704-0EBF-FA1E-C2C766104291}"/>
            </ac:spMkLst>
          </pc:spChg>
          <pc:spChg chg="mod">
            <ac:chgData name="AHMED DUWAYDI" userId="6f9481e0-11ba-4234-a2b0-b369402cef46" providerId="ADAL" clId="{6B5B16B3-D8CF-4E70-9972-1E0ABECAD08D}" dt="2023-10-29T08:24:11.555" v="99" actId="207"/>
            <ac:spMkLst>
              <pc:docMk/>
              <pc:sldMasterMk cId="1223028962" sldId="2147483660"/>
              <pc:sldLayoutMk cId="549737162" sldId="2147483676"/>
              <ac:spMk id="4" creationId="{A41A86A2-15D8-0AB4-A52A-4C115F60DECE}"/>
            </ac:spMkLst>
          </pc:spChg>
        </pc:sldLayoutChg>
        <pc:sldLayoutChg chg="modSp">
          <pc:chgData name="AHMED DUWAYDI" userId="6f9481e0-11ba-4234-a2b0-b369402cef46" providerId="ADAL" clId="{6B5B16B3-D8CF-4E70-9972-1E0ABECAD08D}" dt="2023-10-29T08:26:59.808" v="128" actId="207"/>
          <pc:sldLayoutMkLst>
            <pc:docMk/>
            <pc:sldMasterMk cId="1223028962" sldId="2147483660"/>
            <pc:sldLayoutMk cId="2715042954" sldId="2147483677"/>
          </pc:sldLayoutMkLst>
          <pc:spChg chg="mod">
            <ac:chgData name="AHMED DUWAYDI" userId="6f9481e0-11ba-4234-a2b0-b369402cef46" providerId="ADAL" clId="{6B5B16B3-D8CF-4E70-9972-1E0ABECAD08D}" dt="2023-10-29T08:26:59.808" v="128" actId="207"/>
            <ac:spMkLst>
              <pc:docMk/>
              <pc:sldMasterMk cId="1223028962" sldId="2147483660"/>
              <pc:sldLayoutMk cId="2715042954" sldId="2147483677"/>
              <ac:spMk id="3" creationId="{F56B089F-A704-0EBF-FA1E-C2C766104291}"/>
            </ac:spMkLst>
          </pc:spChg>
          <pc:spChg chg="mod">
            <ac:chgData name="AHMED DUWAYDI" userId="6f9481e0-11ba-4234-a2b0-b369402cef46" providerId="ADAL" clId="{6B5B16B3-D8CF-4E70-9972-1E0ABECAD08D}" dt="2023-10-29T08:24:15.412" v="100" actId="207"/>
            <ac:spMkLst>
              <pc:docMk/>
              <pc:sldMasterMk cId="1223028962" sldId="2147483660"/>
              <pc:sldLayoutMk cId="2715042954" sldId="2147483677"/>
              <ac:spMk id="4" creationId="{A41A86A2-15D8-0AB4-A52A-4C115F60DECE}"/>
            </ac:spMkLst>
          </pc:spChg>
        </pc:sldLayoutChg>
        <pc:sldLayoutChg chg="addSp delSp modSp mod">
          <pc:chgData name="AHMED DUWAYDI" userId="6f9481e0-11ba-4234-a2b0-b369402cef46" providerId="ADAL" clId="{6B5B16B3-D8CF-4E70-9972-1E0ABECAD08D}" dt="2023-10-29T08:26:46.265" v="126" actId="478"/>
          <pc:sldLayoutMkLst>
            <pc:docMk/>
            <pc:sldMasterMk cId="1223028962" sldId="2147483660"/>
            <pc:sldLayoutMk cId="614878691" sldId="2147483678"/>
          </pc:sldLayoutMkLst>
          <pc:spChg chg="add mod">
            <ac:chgData name="AHMED DUWAYDI" userId="6f9481e0-11ba-4234-a2b0-b369402cef46" providerId="ADAL" clId="{6B5B16B3-D8CF-4E70-9972-1E0ABECAD08D}" dt="2023-10-29T08:26:40.661" v="125" actId="207"/>
            <ac:spMkLst>
              <pc:docMk/>
              <pc:sldMasterMk cId="1223028962" sldId="2147483660"/>
              <pc:sldLayoutMk cId="614878691" sldId="2147483678"/>
              <ac:spMk id="2" creationId="{64288FCB-5110-B5FC-7983-28330A37814E}"/>
            </ac:spMkLst>
          </pc:spChg>
          <pc:spChg chg="del mod">
            <ac:chgData name="AHMED DUWAYDI" userId="6f9481e0-11ba-4234-a2b0-b369402cef46" providerId="ADAL" clId="{6B5B16B3-D8CF-4E70-9972-1E0ABECAD08D}" dt="2023-10-29T08:26:46.265" v="126" actId="478"/>
            <ac:spMkLst>
              <pc:docMk/>
              <pc:sldMasterMk cId="1223028962" sldId="2147483660"/>
              <pc:sldLayoutMk cId="614878691" sldId="2147483678"/>
              <ac:spMk id="3" creationId="{F56B089F-A704-0EBF-FA1E-C2C766104291}"/>
            </ac:spMkLst>
          </pc:spChg>
          <pc:spChg chg="mod">
            <ac:chgData name="AHMED DUWAYDI" userId="6f9481e0-11ba-4234-a2b0-b369402cef46" providerId="ADAL" clId="{6B5B16B3-D8CF-4E70-9972-1E0ABECAD08D}" dt="2023-10-29T08:24:19.879" v="101" actId="207"/>
            <ac:spMkLst>
              <pc:docMk/>
              <pc:sldMasterMk cId="1223028962" sldId="2147483660"/>
              <pc:sldLayoutMk cId="614878691" sldId="2147483678"/>
              <ac:spMk id="4" creationId="{A41A86A2-15D8-0AB4-A52A-4C115F60DECE}"/>
            </ac:spMkLst>
          </pc:spChg>
        </pc:sldLayoutChg>
        <pc:sldLayoutChg chg="modSp">
          <pc:chgData name="AHMED DUWAYDI" userId="6f9481e0-11ba-4234-a2b0-b369402cef46" providerId="ADAL" clId="{6B5B16B3-D8CF-4E70-9972-1E0ABECAD08D}" dt="2023-10-29T08:27:04.517" v="129" actId="207"/>
          <pc:sldLayoutMkLst>
            <pc:docMk/>
            <pc:sldMasterMk cId="1223028962" sldId="2147483660"/>
            <pc:sldLayoutMk cId="1906305887" sldId="2147483680"/>
          </pc:sldLayoutMkLst>
          <pc:spChg chg="mod">
            <ac:chgData name="AHMED DUWAYDI" userId="6f9481e0-11ba-4234-a2b0-b369402cef46" providerId="ADAL" clId="{6B5B16B3-D8CF-4E70-9972-1E0ABECAD08D}" dt="2023-10-29T08:24:29.215" v="102" actId="207"/>
            <ac:spMkLst>
              <pc:docMk/>
              <pc:sldMasterMk cId="1223028962" sldId="2147483660"/>
              <pc:sldLayoutMk cId="1906305887" sldId="2147483680"/>
              <ac:spMk id="4" creationId="{A41A86A2-15D8-0AB4-A52A-4C115F60DECE}"/>
            </ac:spMkLst>
          </pc:spChg>
          <pc:spChg chg="mod">
            <ac:chgData name="AHMED DUWAYDI" userId="6f9481e0-11ba-4234-a2b0-b369402cef46" providerId="ADAL" clId="{6B5B16B3-D8CF-4E70-9972-1E0ABECAD08D}" dt="2023-10-29T08:27:04.517" v="129" actId="207"/>
            <ac:spMkLst>
              <pc:docMk/>
              <pc:sldMasterMk cId="1223028962" sldId="2147483660"/>
              <pc:sldLayoutMk cId="1906305887" sldId="2147483680"/>
              <ac:spMk id="7" creationId="{3F88C6C1-2756-966B-36B2-33FF7ECF9BDF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856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  <c:pt idx="9">
                  <c:v>2.5</c:v>
                </c:pt>
                <c:pt idx="10">
                  <c:v>3.5</c:v>
                </c:pt>
                <c:pt idx="1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E-446A-A1B0-5DB6DEC27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93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0E-446A-A1B0-5DB6DEC275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6DFFF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0E-446A-A1B0-5DB6DEC27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38842256"/>
        <c:axId val="238840336"/>
      </c:barChart>
      <c:catAx>
        <c:axId val="238842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audiaSans-Regular" pitchFamily="2" charset="-78"/>
                <a:ea typeface="+mn-ea"/>
                <a:cs typeface="SaudiaSans-Regular" pitchFamily="2" charset="-78"/>
              </a:defRPr>
            </a:pPr>
            <a:endParaRPr lang="en-US"/>
          </a:p>
        </c:txPr>
        <c:crossAx val="238840336"/>
        <c:crosses val="autoZero"/>
        <c:auto val="1"/>
        <c:lblAlgn val="ctr"/>
        <c:lblOffset val="100"/>
        <c:noMultiLvlLbl val="0"/>
      </c:catAx>
      <c:valAx>
        <c:axId val="238840336"/>
        <c:scaling>
          <c:orientation val="minMax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audiaSans-Regular" pitchFamily="2" charset="-78"/>
                <a:ea typeface="+mn-ea"/>
                <a:cs typeface="SaudiaSans-Regular" pitchFamily="2" charset="-78"/>
              </a:defRPr>
            </a:pPr>
            <a:endParaRPr lang="en-US"/>
          </a:p>
        </c:txPr>
        <c:crossAx val="23884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40768008331913E-2"/>
          <c:y val="3.1926337076717867E-2"/>
          <c:w val="0.96071647258459858"/>
          <c:h val="0.79230928101200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8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audiaSans-Regular" pitchFamily="2" charset="-78"/>
                    <a:ea typeface="+mn-ea"/>
                    <a:cs typeface="SaudiaSans-Regular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2-47DD-9E6F-7360F97357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9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audiaSans-Regular" pitchFamily="2" charset="-78"/>
                    <a:ea typeface="+mn-ea"/>
                    <a:cs typeface="SaudiaSans-Regular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2-47DD-9E6F-7360F97357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6D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audiaSans-Regular" pitchFamily="2" charset="-78"/>
                    <a:ea typeface="+mn-ea"/>
                    <a:cs typeface="SaudiaSans-Regular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C2-47DD-9E6F-7360F97357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57807615"/>
        <c:axId val="1357806175"/>
      </c:barChart>
      <c:catAx>
        <c:axId val="1357807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audiaSans-Regular" pitchFamily="2" charset="-78"/>
                <a:ea typeface="+mn-ea"/>
                <a:cs typeface="SaudiaSans-Regular" pitchFamily="2" charset="-78"/>
              </a:defRPr>
            </a:pPr>
            <a:endParaRPr lang="en-US"/>
          </a:p>
        </c:txPr>
        <c:crossAx val="1357806175"/>
        <c:crosses val="autoZero"/>
        <c:auto val="1"/>
        <c:lblAlgn val="ctr"/>
        <c:lblOffset val="100"/>
        <c:noMultiLvlLbl val="0"/>
      </c:catAx>
      <c:valAx>
        <c:axId val="13578061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7807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SaudiaSans-Regular" pitchFamily="2" charset="-78"/>
              <a:ea typeface="+mn-ea"/>
              <a:cs typeface="SaudiaSans-Regular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04E4-3375-5B4A-A42F-8144BFB53FA8}" type="datetimeFigureOut">
              <a:rPr lang="en-SA" smtClean="0"/>
              <a:t>11/08/2023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1D6D-D7E5-034A-868F-31991E70165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7492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1972-B49E-4CC1-9295-B2D9095B2CF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4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E1972-B49E-4CC1-9295-B2D9095B2CF1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6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62A8DE8-FD5D-AE87-FDD0-18940FD73E1F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81BF3E-BF2E-9A1A-A014-3F6EE797E4B3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11D0EB-440D-8CA0-6870-2252349AA9F2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26C08F-F776-A48F-7148-4B527209F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8189" y="5587580"/>
            <a:ext cx="2253245" cy="77996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E864BCF-F672-3BEC-86EA-DC4101EC50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376" y="1950073"/>
            <a:ext cx="7605636" cy="1569660"/>
          </a:xfrm>
        </p:spPr>
        <p:txBody>
          <a:bodyPr wrap="square" anchor="t">
            <a:spAutoFit/>
          </a:bodyPr>
          <a:lstStyle>
            <a:lvl1pPr algn="l">
              <a:lnSpc>
                <a:spcPct val="85000"/>
              </a:lnSpc>
              <a:defRPr sz="6000" b="0" i="0">
                <a:solidFill>
                  <a:schemeClr val="bg1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goes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763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4E7C4AA-EE1E-C176-FA0D-B0DCACFA7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B0927D-8181-0810-2976-F2F2754B30C4}"/>
              </a:ext>
            </a:extLst>
          </p:cNvPr>
          <p:cNvSpPr/>
          <p:nvPr userDrawn="1"/>
        </p:nvSpPr>
        <p:spPr>
          <a:xfrm>
            <a:off x="0" y="1512886"/>
            <a:ext cx="12192000" cy="4615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F2B94-457F-F182-E982-58D64B8EAD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0EDC-C91F-9D15-EFFD-B5E873E5A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84F767-3B19-1C9C-EB13-2927737B4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022" y="1524000"/>
            <a:ext cx="5051424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1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Place header in ​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here on two lines​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094A902-A4CA-B424-3EE9-35C970B3F4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0637" y="1524000"/>
            <a:ext cx="5047488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1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header in ​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here on two lines​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578A24-44CA-2D82-6011-8DCFB6B61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2021" y="2317202"/>
            <a:ext cx="5051425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  <a:latin typeface="SaudiaSans-Regular" pitchFamily="2" charset="-78"/>
                <a:cs typeface="SaudiaSans-Regular" pitchFamily="2" charset="-78"/>
              </a:defRPr>
            </a:lvl1pPr>
            <a:lvl2pPr>
              <a:defRPr>
                <a:latin typeface="SaudiaSans-Regular" pitchFamily="2" charset="-78"/>
                <a:cs typeface="SaudiaSans-Regular" pitchFamily="2" charset="-78"/>
              </a:defRPr>
            </a:lvl2pPr>
            <a:lvl3pPr>
              <a:defRPr>
                <a:latin typeface="SaudiaSans-Regular" pitchFamily="2" charset="-78"/>
                <a:cs typeface="SaudiaSans-Regular" pitchFamily="2" charset="-78"/>
              </a:defRPr>
            </a:lvl3pPr>
            <a:lvl4pPr>
              <a:defRPr>
                <a:latin typeface="SaudiaSans-Regular" pitchFamily="2" charset="-78"/>
                <a:cs typeface="SaudiaSans-Regular" pitchFamily="2" charset="-78"/>
              </a:defRPr>
            </a:lvl4pPr>
            <a:lvl5pPr>
              <a:defRPr>
                <a:latin typeface="SaudiaSans-Regular" pitchFamily="2" charset="-78"/>
                <a:cs typeface="SaudiaSans-Regula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4FF928B-6493-66ED-002A-AFF9E8AB6C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20637" y="2317202"/>
            <a:ext cx="5047488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  <a:latin typeface="SaudiaSans-Regular" pitchFamily="2" charset="-78"/>
                <a:cs typeface="SaudiaSans-Regular" pitchFamily="2" charset="-78"/>
              </a:defRPr>
            </a:lvl1pPr>
            <a:lvl2pPr>
              <a:defRPr>
                <a:latin typeface="SaudiaSans-Regular" pitchFamily="2" charset="-78"/>
                <a:cs typeface="SaudiaSans-Regular" pitchFamily="2" charset="-78"/>
              </a:defRPr>
            </a:lvl2pPr>
            <a:lvl3pPr>
              <a:defRPr>
                <a:latin typeface="SaudiaSans-Regular" pitchFamily="2" charset="-78"/>
                <a:cs typeface="SaudiaSans-Regular" pitchFamily="2" charset="-78"/>
              </a:defRPr>
            </a:lvl3pPr>
            <a:lvl4pPr>
              <a:defRPr>
                <a:latin typeface="SaudiaSans-Regular" pitchFamily="2" charset="-78"/>
                <a:cs typeface="SaudiaSans-Regular" pitchFamily="2" charset="-78"/>
              </a:defRPr>
            </a:lvl4pPr>
            <a:lvl5pPr>
              <a:defRPr>
                <a:latin typeface="SaudiaSans-Regular" pitchFamily="2" charset="-78"/>
                <a:cs typeface="SaudiaSans-Regula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4B18A1-7CB9-8360-A4A3-837A1C2F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83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F2B94-457F-F182-E982-58D64B8EAD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0EDC-C91F-9D15-EFFD-B5E873E5A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84F767-3B19-1C9C-EB13-2927737B4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022" y="1524000"/>
            <a:ext cx="5051424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1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Place header in ​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here on two lines​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094A902-A4CA-B424-3EE9-35C970B3F4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0637" y="1524000"/>
            <a:ext cx="5047488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1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header in ​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here on two lines​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578A24-44CA-2D82-6011-8DCFB6B618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32021" y="2317202"/>
            <a:ext cx="5051425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  <a:latin typeface="SaudiaSans-Regular" pitchFamily="2" charset="-78"/>
                <a:cs typeface="SaudiaSans-Regular" pitchFamily="2" charset="-78"/>
              </a:defRPr>
            </a:lvl1pPr>
            <a:lvl2pPr>
              <a:defRPr>
                <a:latin typeface="SaudiaSans-Regular" pitchFamily="2" charset="-78"/>
                <a:cs typeface="SaudiaSans-Regular" pitchFamily="2" charset="-78"/>
              </a:defRPr>
            </a:lvl2pPr>
            <a:lvl3pPr>
              <a:defRPr>
                <a:latin typeface="SaudiaSans-Regular" pitchFamily="2" charset="-78"/>
                <a:cs typeface="SaudiaSans-Regular" pitchFamily="2" charset="-78"/>
              </a:defRPr>
            </a:lvl3pPr>
            <a:lvl4pPr>
              <a:defRPr>
                <a:latin typeface="SaudiaSans-Regular" pitchFamily="2" charset="-78"/>
                <a:cs typeface="SaudiaSans-Regular" pitchFamily="2" charset="-78"/>
              </a:defRPr>
            </a:lvl4pPr>
            <a:lvl5pPr>
              <a:defRPr>
                <a:latin typeface="SaudiaSans-Regular" pitchFamily="2" charset="-78"/>
                <a:cs typeface="SaudiaSans-Regula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4FF928B-6493-66ED-002A-AFF9E8AB6C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20637" y="2317202"/>
            <a:ext cx="5047488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  <a:latin typeface="SaudiaSans-Regular" pitchFamily="2" charset="-78"/>
                <a:cs typeface="SaudiaSans-Regular" pitchFamily="2" charset="-78"/>
              </a:defRPr>
            </a:lvl1pPr>
            <a:lvl2pPr>
              <a:defRPr>
                <a:latin typeface="SaudiaSans-Regular" pitchFamily="2" charset="-78"/>
                <a:cs typeface="SaudiaSans-Regular" pitchFamily="2" charset="-78"/>
              </a:defRPr>
            </a:lvl2pPr>
            <a:lvl3pPr>
              <a:defRPr>
                <a:latin typeface="SaudiaSans-Regular" pitchFamily="2" charset="-78"/>
                <a:cs typeface="SaudiaSans-Regular" pitchFamily="2" charset="-78"/>
              </a:defRPr>
            </a:lvl3pPr>
            <a:lvl4pPr>
              <a:defRPr>
                <a:latin typeface="SaudiaSans-Regular" pitchFamily="2" charset="-78"/>
                <a:cs typeface="SaudiaSans-Regular" pitchFamily="2" charset="-78"/>
              </a:defRPr>
            </a:lvl4pPr>
            <a:lvl5pPr>
              <a:defRPr>
                <a:latin typeface="SaudiaSans-Regular" pitchFamily="2" charset="-78"/>
                <a:cs typeface="SaudiaSans-Regular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4B18A1-7CB9-8360-A4A3-837A1C2FD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23C4FB-C032-F2D7-1A04-136BCFB0D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9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3779DB2-DA61-5F9A-48C4-4EE11A95F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E11E5-5005-9BC2-1530-EE47DE965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1703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CC7E9-9879-228E-8545-5093B9581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163DA8-07A3-07E8-AB4D-2C6587AE8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021" y="1524000"/>
            <a:ext cx="3026664" cy="553998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1800" b="0" i="0"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Place header in ​here </a:t>
            </a:r>
            <a:br>
              <a:rPr lang="en-US" dirty="0"/>
            </a:br>
            <a:r>
              <a:rPr lang="en-US" dirty="0"/>
              <a:t>on two lines​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786D16A-2FA5-990B-E8A7-78632B4BE9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6653" y="1524000"/>
            <a:ext cx="3026664" cy="55399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800" b="0" i="0"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Place header in ​here </a:t>
            </a:r>
            <a:br>
              <a:rPr lang="en-US"/>
            </a:br>
            <a:r>
              <a:rPr lang="en-US"/>
              <a:t>on two lines​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B4A6E9-D1AF-102D-3FBE-701791F518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1461" y="1524000"/>
            <a:ext cx="3026664" cy="553998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1800" b="0" i="0"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Place header in ​here </a:t>
            </a:r>
            <a:br>
              <a:rPr lang="en-US"/>
            </a:br>
            <a:r>
              <a:rPr lang="en-US"/>
              <a:t>on two lines​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0B6047-BF6E-9035-2A5E-7C6D618ABD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1703" y="2317203"/>
            <a:ext cx="3026664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429B09F-3086-FC90-5E1E-483A06EDAC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06494" y="2317203"/>
            <a:ext cx="3026664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91ED143-5B98-9158-70AA-F799BD432A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41461" y="2317203"/>
            <a:ext cx="3026664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05A633-0C5A-1809-42D7-6D4F606D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4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1F7352E-9E6A-D489-C0C6-9FC434A80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FD940C-E79A-0CC2-930E-A656ADB1A0E7}"/>
              </a:ext>
            </a:extLst>
          </p:cNvPr>
          <p:cNvSpPr/>
          <p:nvPr userDrawn="1"/>
        </p:nvSpPr>
        <p:spPr>
          <a:xfrm>
            <a:off x="0" y="1512886"/>
            <a:ext cx="12192000" cy="4615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8E11E5-5005-9BC2-1530-EE47DE965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1703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CC7E9-9879-228E-8545-5093B9581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163DA8-07A3-07E8-AB4D-2C6587AE8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021" y="1524000"/>
            <a:ext cx="3026664" cy="553998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1800" b="0" i="0"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Place header in ​here </a:t>
            </a:r>
            <a:br>
              <a:rPr lang="en-US" dirty="0"/>
            </a:br>
            <a:r>
              <a:rPr lang="en-US" dirty="0"/>
              <a:t>on two lines​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786D16A-2FA5-990B-E8A7-78632B4BE9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6653" y="1524000"/>
            <a:ext cx="3026664" cy="55399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800" b="0" i="0"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Place header in ​here </a:t>
            </a:r>
            <a:br>
              <a:rPr lang="en-US"/>
            </a:br>
            <a:r>
              <a:rPr lang="en-US"/>
              <a:t>on two lines​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B4A6E9-D1AF-102D-3FBE-701791F518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41461" y="1524000"/>
            <a:ext cx="3026664" cy="553998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1800" b="0" i="0"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Place header in ​here </a:t>
            </a:r>
            <a:br>
              <a:rPr lang="en-US"/>
            </a:br>
            <a:r>
              <a:rPr lang="en-US"/>
              <a:t>on two lines​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0B6047-BF6E-9035-2A5E-7C6D618ABD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31703" y="2317203"/>
            <a:ext cx="3026664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D429B09F-3086-FC90-5E1E-483A06EDAC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06494" y="2317203"/>
            <a:ext cx="3026664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91ED143-5B98-9158-70AA-F799BD432A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41461" y="2317203"/>
            <a:ext cx="3026664" cy="1538883"/>
          </a:xfrm>
        </p:spPr>
        <p:txBody>
          <a:bodyPr>
            <a:sp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05A633-0C5A-1809-42D7-6D4F606D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55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6B12454-0B4E-44AA-3EBF-C5E7B9ED8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2E90A-5566-B170-F86F-6C1A8B63E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82348-9D85-CAB4-3ED0-C5524054B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3FC29-E6B5-5932-6958-49E6C3E0A5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021" y="1524000"/>
            <a:ext cx="2505076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Place header in ​here </a:t>
            </a:r>
            <a:br>
              <a:rPr lang="en-US" dirty="0"/>
            </a:br>
            <a:r>
              <a:rPr lang="en-US" dirty="0"/>
              <a:t>on two lines​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8C88C5-F40F-4001-CD4D-C6BD04BA81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5697" y="1524000"/>
            <a:ext cx="2505076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Place header in ​here </a:t>
            </a:r>
            <a:br>
              <a:rPr lang="en-US" dirty="0"/>
            </a:br>
            <a:r>
              <a:rPr lang="en-US" dirty="0"/>
              <a:t>on two lines​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213CA6-9B47-2BF5-EAC8-D560EFF659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613" y="1524000"/>
            <a:ext cx="2505076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header in ​here </a:t>
            </a:r>
            <a:br>
              <a:rPr lang="en-US"/>
            </a:br>
            <a:r>
              <a:rPr lang="en-US"/>
              <a:t>on two lines​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AA1501-1051-519B-7D55-9ED66DBBE0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3049" y="1524000"/>
            <a:ext cx="2505076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header in ​here </a:t>
            </a:r>
            <a:br>
              <a:rPr lang="en-US"/>
            </a:br>
            <a:r>
              <a:rPr lang="en-US"/>
              <a:t>on two lines​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FA1675-61EE-1080-8F77-F924C4912A0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32021" y="2316914"/>
            <a:ext cx="2505456" cy="1785104"/>
          </a:xfrm>
        </p:spPr>
        <p:txBody>
          <a:bodyPr>
            <a:spAutoFit/>
          </a:bodyPr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DD3C74E-9090-A1B5-05BC-474D1FF881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75317" y="2316914"/>
            <a:ext cx="2505456" cy="1785104"/>
          </a:xfrm>
        </p:spPr>
        <p:txBody>
          <a:bodyPr>
            <a:spAutoFit/>
          </a:bodyPr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A646ADD1-670F-2724-2617-66D1DEFFF34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18233" y="2316914"/>
            <a:ext cx="2505456" cy="1785104"/>
          </a:xfrm>
        </p:spPr>
        <p:txBody>
          <a:bodyPr>
            <a:spAutoFit/>
          </a:bodyPr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137FF0C-BC1B-75E8-7A11-4AF355E792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62669" y="2316914"/>
            <a:ext cx="2505456" cy="1785104"/>
          </a:xfrm>
        </p:spPr>
        <p:txBody>
          <a:bodyPr>
            <a:spAutoFit/>
          </a:bodyPr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8F85DB-AD74-19AC-2FD9-36A39BBD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826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3E86AB-5C90-7067-73CD-4BB69AA16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2E90A-5566-B170-F86F-6C1A8B63E6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82348-9D85-CAB4-3ED0-C5524054B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B42D5-A611-5240-BC40-4A870C0B14D3}"/>
              </a:ext>
            </a:extLst>
          </p:cNvPr>
          <p:cNvSpPr/>
          <p:nvPr userDrawn="1"/>
        </p:nvSpPr>
        <p:spPr>
          <a:xfrm>
            <a:off x="0" y="1524000"/>
            <a:ext cx="12192000" cy="4615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3FC29-E6B5-5932-6958-49E6C3E0A5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021" y="1524000"/>
            <a:ext cx="2505076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Place header in ​here </a:t>
            </a:r>
            <a:br>
              <a:rPr lang="en-US" dirty="0"/>
            </a:br>
            <a:r>
              <a:rPr lang="en-US" dirty="0"/>
              <a:t>on two lines​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8C88C5-F40F-4001-CD4D-C6BD04BA81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5697" y="1524000"/>
            <a:ext cx="2505076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Place header in ​here </a:t>
            </a:r>
            <a:br>
              <a:rPr lang="en-US" dirty="0"/>
            </a:br>
            <a:r>
              <a:rPr lang="en-US" dirty="0"/>
              <a:t>on two lines​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213CA6-9B47-2BF5-EAC8-D560EFF659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613" y="1524000"/>
            <a:ext cx="2505076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header in ​here </a:t>
            </a:r>
            <a:br>
              <a:rPr lang="en-US"/>
            </a:br>
            <a:r>
              <a:rPr lang="en-US"/>
              <a:t>on two lines​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AA1501-1051-519B-7D55-9ED66DBBE0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3049" y="1524000"/>
            <a:ext cx="2505076" cy="553998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tx1"/>
                </a:solidFill>
                <a:latin typeface="SaudiaSans-Bold" pitchFamily="2" charset="-78"/>
                <a:ea typeface="+mn-ea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header in ​here </a:t>
            </a:r>
            <a:br>
              <a:rPr lang="en-US"/>
            </a:br>
            <a:r>
              <a:rPr lang="en-US"/>
              <a:t>on two lines​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FA1675-61EE-1080-8F77-F924C4912A0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32021" y="2316914"/>
            <a:ext cx="2505456" cy="1785104"/>
          </a:xfrm>
        </p:spPr>
        <p:txBody>
          <a:bodyPr>
            <a:spAutoFit/>
          </a:bodyPr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EDD3C74E-9090-A1B5-05BC-474D1FF881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75317" y="2316914"/>
            <a:ext cx="2505456" cy="1785104"/>
          </a:xfrm>
        </p:spPr>
        <p:txBody>
          <a:bodyPr>
            <a:spAutoFit/>
          </a:bodyPr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A646ADD1-670F-2724-2617-66D1DEFFF34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18233" y="2316914"/>
            <a:ext cx="2505456" cy="1785104"/>
          </a:xfrm>
        </p:spPr>
        <p:txBody>
          <a:bodyPr>
            <a:spAutoFit/>
          </a:bodyPr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137FF0C-BC1B-75E8-7A11-4AF355E792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62669" y="2316914"/>
            <a:ext cx="2505456" cy="1785104"/>
          </a:xfrm>
        </p:spPr>
        <p:txBody>
          <a:bodyPr>
            <a:spAutoFit/>
          </a:bodyPr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8F85DB-AD74-19AC-2FD9-36A39BBD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75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7D5BACB-0605-3C09-4E45-5F9E3EEE0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089F-A704-0EBF-FA1E-C2C76610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33" y="1491159"/>
            <a:ext cx="11137392" cy="4648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925D-909E-3B0F-FEFE-6F696C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1F20CA-040F-DC2F-D975-577B61C6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05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2D57DE4-0716-A216-CDEF-5F8FC2C04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E7DC46-E865-F5D8-329A-6BB3EA43175B}"/>
              </a:ext>
            </a:extLst>
          </p:cNvPr>
          <p:cNvSpPr/>
          <p:nvPr userDrawn="1"/>
        </p:nvSpPr>
        <p:spPr>
          <a:xfrm>
            <a:off x="0" y="1512886"/>
            <a:ext cx="12192000" cy="4615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089F-A704-0EBF-FA1E-C2C76610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33" y="1491159"/>
            <a:ext cx="11137392" cy="4648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925D-909E-3B0F-FEFE-6F696C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1F20CA-040F-DC2F-D975-577B61C6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02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93316E-09EC-B268-5E8E-700CD5990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E246D-9BFC-1E54-39B6-02A250F04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166E-A670-1CAD-B703-39BE5C572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AF7255-E17B-D9C5-FE4C-F5ACE5128D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2021" y="1741133"/>
            <a:ext cx="1231106" cy="123110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ar-A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98221D-D0B1-10AC-0622-B4C37005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2021" y="3308585"/>
            <a:ext cx="3013076" cy="1231106"/>
          </a:xfrm>
        </p:spPr>
        <p:txBody>
          <a:bodyPr wrap="square">
            <a:spAutoFit/>
          </a:bodyPr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C3B8D9-15BF-BCAA-0197-EBC944A7B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6809" y="2119887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000029"/>
                </a:solidFill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204D44-79C3-3783-8D48-3306C23D0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6809" y="2418461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400"/>
            </a:lvl2pPr>
            <a:lvl3pPr marL="365760" indent="0">
              <a:buNone/>
              <a:defRPr sz="1400"/>
            </a:lvl3pPr>
            <a:lvl4pPr marL="548640" indent="0">
              <a:buNone/>
              <a:defRPr sz="1400"/>
            </a:lvl4pPr>
            <a:lvl5pPr marL="731520" indent="0">
              <a:buNone/>
              <a:defRPr sz="1400"/>
            </a:lvl5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0CD6B6A-5CE1-4102-F897-5454FFF5FC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4329" y="1741133"/>
            <a:ext cx="1231106" cy="123110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ar-AE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42EEB4A-3DF7-966C-2F8E-79EE38C85A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44329" y="3308585"/>
            <a:ext cx="3013076" cy="1231106"/>
          </a:xfrm>
        </p:spPr>
        <p:txBody>
          <a:bodyPr wrap="square">
            <a:spAutoFit/>
          </a:bodyPr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EF9710B-C63D-53EB-E1F8-8BD01E67BE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117" y="2119887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000029"/>
                </a:solidFill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292D4A6-DF83-8A3D-7162-22E1D8BE50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117" y="2418461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400"/>
            </a:lvl2pPr>
            <a:lvl3pPr marL="365760" indent="0">
              <a:buNone/>
              <a:defRPr sz="1400"/>
            </a:lvl3pPr>
            <a:lvl4pPr marL="548640" indent="0">
              <a:buNone/>
              <a:defRPr sz="1400"/>
            </a:lvl4pPr>
            <a:lvl5pPr marL="731520" indent="0">
              <a:buNone/>
              <a:defRPr sz="1400"/>
            </a:lvl5pPr>
          </a:lstStyle>
          <a:p>
            <a:pPr lvl="0"/>
            <a:r>
              <a:rPr lang="en-US"/>
              <a:t>Job Role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84263960-B41D-3E35-34EF-185B7AE307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56637" y="1741133"/>
            <a:ext cx="1231106" cy="123110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ar-AE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FC678AB-CD64-6052-E896-803ACC16F2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56637" y="3308585"/>
            <a:ext cx="3013076" cy="1231106"/>
          </a:xfrm>
        </p:spPr>
        <p:txBody>
          <a:bodyPr wrap="square">
            <a:spAutoFit/>
          </a:bodyPr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1539F1F0-A229-24F3-8405-71E2C6527D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31425" y="2119887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000029"/>
                </a:solidFill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E64C2CD4-0833-E4F9-CE3B-D0090C3D9A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31425" y="2418461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400"/>
            </a:lvl2pPr>
            <a:lvl3pPr marL="365760" indent="0">
              <a:buNone/>
              <a:defRPr sz="1400"/>
            </a:lvl3pPr>
            <a:lvl4pPr marL="548640" indent="0">
              <a:buNone/>
              <a:defRPr sz="1400"/>
            </a:lvl4pPr>
            <a:lvl5pPr marL="731520" indent="0">
              <a:buNone/>
              <a:defRPr sz="1400"/>
            </a:lvl5pPr>
          </a:lstStyle>
          <a:p>
            <a:pPr lvl="0"/>
            <a:r>
              <a:rPr lang="en-US"/>
              <a:t>Job Role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3E095C-3ACB-4124-D63A-82450008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38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19A725C-CA6D-CCD5-72B1-7F1548D5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9027DE-40E5-27F7-947A-2C779C249B47}"/>
              </a:ext>
            </a:extLst>
          </p:cNvPr>
          <p:cNvSpPr/>
          <p:nvPr userDrawn="1"/>
        </p:nvSpPr>
        <p:spPr>
          <a:xfrm>
            <a:off x="0" y="1512886"/>
            <a:ext cx="12192000" cy="4615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E246D-9BFC-1E54-39B6-02A250F04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4166E-A670-1CAD-B703-39BE5C572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AF7255-E17B-D9C5-FE4C-F5ACE5128D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2021" y="1741133"/>
            <a:ext cx="1231106" cy="123110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ar-A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98221D-D0B1-10AC-0622-B4C3700585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2021" y="3308585"/>
            <a:ext cx="3013076" cy="1231106"/>
          </a:xfrm>
        </p:spPr>
        <p:txBody>
          <a:bodyPr wrap="square">
            <a:spAutoFit/>
          </a:bodyPr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C3B8D9-15BF-BCAA-0197-EBC944A7B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6809" y="2119887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000029"/>
                </a:solidFill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204D44-79C3-3783-8D48-3306C23D0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6809" y="2418461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400"/>
            </a:lvl2pPr>
            <a:lvl3pPr marL="365760" indent="0">
              <a:buNone/>
              <a:defRPr sz="1400"/>
            </a:lvl3pPr>
            <a:lvl4pPr marL="548640" indent="0">
              <a:buNone/>
              <a:defRPr sz="1400"/>
            </a:lvl4pPr>
            <a:lvl5pPr marL="731520" indent="0">
              <a:buNone/>
              <a:defRPr sz="1400"/>
            </a:lvl5pPr>
          </a:lstStyle>
          <a:p>
            <a:pPr lvl="0"/>
            <a:r>
              <a:rPr lang="en-US" dirty="0"/>
              <a:t>Job Role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0CD6B6A-5CE1-4102-F897-5454FFF5FC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4329" y="1741133"/>
            <a:ext cx="1231106" cy="123110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ar-AE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42EEB4A-3DF7-966C-2F8E-79EE38C85A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44329" y="3308585"/>
            <a:ext cx="3013076" cy="1231106"/>
          </a:xfrm>
        </p:spPr>
        <p:txBody>
          <a:bodyPr wrap="square">
            <a:spAutoFit/>
          </a:bodyPr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EF9710B-C63D-53EB-E1F8-8BD01E67BE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9117" y="2119887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000029"/>
                </a:solidFill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292D4A6-DF83-8A3D-7162-22E1D8BE50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117" y="2418461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400"/>
            </a:lvl2pPr>
            <a:lvl3pPr marL="365760" indent="0">
              <a:buNone/>
              <a:defRPr sz="1400"/>
            </a:lvl3pPr>
            <a:lvl4pPr marL="548640" indent="0">
              <a:buNone/>
              <a:defRPr sz="1400"/>
            </a:lvl4pPr>
            <a:lvl5pPr marL="731520" indent="0">
              <a:buNone/>
              <a:defRPr sz="1400"/>
            </a:lvl5pPr>
          </a:lstStyle>
          <a:p>
            <a:pPr lvl="0"/>
            <a:r>
              <a:rPr lang="en-US"/>
              <a:t>Job Role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84263960-B41D-3E35-34EF-185B7AE307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56637" y="1741133"/>
            <a:ext cx="1231106" cy="123110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ar-AE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FC678AB-CD64-6052-E896-803ACC16F2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56637" y="3308585"/>
            <a:ext cx="3013076" cy="1231106"/>
          </a:xfrm>
        </p:spPr>
        <p:txBody>
          <a:bodyPr wrap="square">
            <a:spAutoFit/>
          </a:bodyPr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1539F1F0-A229-24F3-8405-71E2C6527D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31425" y="2119887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000029"/>
                </a:solidFill>
                <a:latin typeface="SaudiaSans-Bold" pitchFamily="2" charset="-78"/>
                <a:cs typeface="SaudiaSans-Bold" pitchFamily="2" charset="-78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E64C2CD4-0833-E4F9-CE3B-D0090C3D9A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131425" y="2418461"/>
            <a:ext cx="1538288" cy="215444"/>
          </a:xfrm>
        </p:spPr>
        <p:txBody>
          <a:bodyPr wrap="square">
            <a:spAutoFit/>
          </a:bodyPr>
          <a:lstStyle>
            <a:lvl1pPr marL="0" indent="0">
              <a:buNone/>
              <a:defRPr sz="1400"/>
            </a:lvl1pPr>
            <a:lvl2pPr marL="182880" indent="0">
              <a:buNone/>
              <a:defRPr sz="1400"/>
            </a:lvl2pPr>
            <a:lvl3pPr marL="365760" indent="0">
              <a:buNone/>
              <a:defRPr sz="1400"/>
            </a:lvl3pPr>
            <a:lvl4pPr marL="548640" indent="0">
              <a:buNone/>
              <a:defRPr sz="1400"/>
            </a:lvl4pPr>
            <a:lvl5pPr marL="731520" indent="0">
              <a:buNone/>
              <a:defRPr sz="1400"/>
            </a:lvl5pPr>
          </a:lstStyle>
          <a:p>
            <a:pPr lvl="0"/>
            <a:r>
              <a:rPr lang="en-US"/>
              <a:t>Job Role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3E095C-3ACB-4124-D63A-82450008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689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10188E4-E288-F3B6-8B5E-6A4AAD06C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481E2-D385-F894-8877-BB0C2AF51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376" y="1950073"/>
            <a:ext cx="7605636" cy="1569660"/>
          </a:xfrm>
        </p:spPr>
        <p:txBody>
          <a:bodyPr wrap="square" anchor="t">
            <a:spAutoFit/>
          </a:bodyPr>
          <a:lstStyle>
            <a:lvl1pPr algn="l">
              <a:lnSpc>
                <a:spcPct val="85000"/>
              </a:lnSpc>
              <a:defRPr sz="6000" b="0" i="0">
                <a:solidFill>
                  <a:schemeClr val="bg1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goes here</a:t>
            </a:r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B3D42-20EF-D78D-18EA-4B2FC065E56F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248A98-2914-F81B-A8D0-FD9C44C7602C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FC3F5E-33E3-5F84-F3F7-5B2AE9E92F8A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6D9C150-BF8A-61F8-6109-A681F688F7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8189" y="5587580"/>
            <a:ext cx="2253245" cy="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8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imag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1F2AD57-B846-2948-05E8-0C0312492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8551E-E27F-CDC8-AE0D-DA73BE69F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7BD55-5256-0671-6375-5EDDC4788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199376-23AB-7B08-D0E4-7718A80AE7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2021" y="1715594"/>
            <a:ext cx="3026664" cy="27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3709D5-4654-5A84-168E-F312E35511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6741" y="1715594"/>
            <a:ext cx="3026664" cy="27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3145457-4A28-E8A0-36F3-332D3D702D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1461" y="1715594"/>
            <a:ext cx="3026664" cy="27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FE7EF62-B1C3-4FE9-B088-DDC67BB2F1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2021" y="4681450"/>
            <a:ext cx="3026664" cy="1463040"/>
          </a:xfrm>
        </p:spPr>
        <p:txBody>
          <a:bodyPr/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3062B31-BC55-7DE8-C4DA-9245575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6741" y="4681450"/>
            <a:ext cx="3026664" cy="1463040"/>
          </a:xfrm>
        </p:spPr>
        <p:txBody>
          <a:bodyPr/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85855DFC-33D6-C53F-6F3C-D062C3E1DA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1461" y="4681450"/>
            <a:ext cx="3026664" cy="1463040"/>
          </a:xfrm>
        </p:spPr>
        <p:txBody>
          <a:bodyPr/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7F361D8-7198-3914-52E0-95700231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02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3 imag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F92CAF9-3206-34F9-DEF8-8A2ED06B2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CAB128-4A89-1070-8FC2-3D59B9EB1735}"/>
              </a:ext>
            </a:extLst>
          </p:cNvPr>
          <p:cNvSpPr/>
          <p:nvPr userDrawn="1"/>
        </p:nvSpPr>
        <p:spPr>
          <a:xfrm>
            <a:off x="0" y="1512886"/>
            <a:ext cx="12192000" cy="4615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8551E-E27F-CDC8-AE0D-DA73BE69FD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7BD55-5256-0671-6375-5EDDC4788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199376-23AB-7B08-D0E4-7718A80AE7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32021" y="1715594"/>
            <a:ext cx="3026664" cy="27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3709D5-4654-5A84-168E-F312E35511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6741" y="1715594"/>
            <a:ext cx="3026664" cy="27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3145457-4A28-E8A0-36F3-332D3D702D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1461" y="1715594"/>
            <a:ext cx="3026664" cy="2743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FE7EF62-B1C3-4FE9-B088-DDC67BB2F1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32021" y="4681450"/>
            <a:ext cx="3026664" cy="1463040"/>
          </a:xfrm>
        </p:spPr>
        <p:txBody>
          <a:bodyPr/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3062B31-BC55-7DE8-C4DA-9245575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6741" y="4681450"/>
            <a:ext cx="3026664" cy="1463040"/>
          </a:xfrm>
        </p:spPr>
        <p:txBody>
          <a:bodyPr/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85855DFC-33D6-C53F-6F3C-D062C3E1DA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1461" y="4681450"/>
            <a:ext cx="3026664" cy="1463040"/>
          </a:xfrm>
        </p:spPr>
        <p:txBody>
          <a:bodyPr/>
          <a:lstStyle>
            <a:lvl1pPr>
              <a:defRPr sz="1200">
                <a:solidFill>
                  <a:srgbClr val="002856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7F361D8-7198-3914-52E0-95700231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48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089F-A704-0EBF-FA1E-C2C76610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00" y="2391507"/>
            <a:ext cx="4534911" cy="3564136"/>
          </a:xfrm>
        </p:spPr>
        <p:txBody>
          <a:bodyPr/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925D-909E-3B0F-FEFE-6F696C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1A86A2-15D8-0AB4-A52A-4C115F60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01" y="1242752"/>
            <a:ext cx="4534911" cy="830997"/>
          </a:xfrm>
        </p:spPr>
        <p:txBody>
          <a:bodyPr anchor="b"/>
          <a:lstStyle>
            <a:lvl1pPr>
              <a:defRPr sz="30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9B141F3-3393-E424-3D72-B32F74112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8676" y="7129"/>
            <a:ext cx="6859470" cy="68508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9737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7059E65-BF7D-6733-E81F-7F7BEE7B2E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2365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089F-A704-0EBF-FA1E-C2C76610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512" y="2391507"/>
            <a:ext cx="4534911" cy="3564136"/>
          </a:xfrm>
        </p:spPr>
        <p:txBody>
          <a:bodyPr/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925D-909E-3B0F-FEFE-6F696C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1A86A2-15D8-0AB4-A52A-4C115F60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513" y="1242752"/>
            <a:ext cx="4534911" cy="830997"/>
          </a:xfrm>
        </p:spPr>
        <p:txBody>
          <a:bodyPr anchor="b"/>
          <a:lstStyle>
            <a:lvl1pPr>
              <a:defRPr sz="30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5042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925D-909E-3B0F-FEFE-6F696C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1A86A2-15D8-0AB4-A52A-4C115F60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01" y="1242752"/>
            <a:ext cx="4534911" cy="830997"/>
          </a:xfrm>
        </p:spPr>
        <p:txBody>
          <a:bodyPr anchor="b"/>
          <a:lstStyle>
            <a:lvl1pPr>
              <a:defRPr sz="30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9B141F3-3393-E424-3D72-B32F74112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129"/>
            <a:ext cx="6082145" cy="34218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7059E65-BF7D-6733-E81F-7F7BEE7B2E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52" y="3442287"/>
            <a:ext cx="6082145" cy="34218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288FCB-5110-B5FC-7983-28330A37814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48590" y="3878725"/>
            <a:ext cx="4534911" cy="2896148"/>
          </a:xfrm>
        </p:spPr>
        <p:txBody>
          <a:bodyPr/>
          <a:lstStyle>
            <a:lvl1pPr>
              <a:defRPr sz="1600">
                <a:solidFill>
                  <a:srgbClr val="002856"/>
                </a:solidFill>
              </a:defRPr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48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7059E65-BF7D-6733-E81F-7F7BEE7B2E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51" y="1"/>
            <a:ext cx="5307372" cy="686415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089F-A704-0EBF-FA1E-C2C76610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00" y="2391507"/>
            <a:ext cx="4534911" cy="35641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925D-909E-3B0F-FEFE-6F696C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1A86A2-15D8-0AB4-A52A-4C115F60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01" y="965753"/>
            <a:ext cx="4534911" cy="1107996"/>
          </a:xfrm>
        </p:spPr>
        <p:txBody>
          <a:bodyPr anchor="b"/>
          <a:lstStyle>
            <a:lvl1pPr>
              <a:defRPr sz="4000">
                <a:solidFill>
                  <a:srgbClr val="00012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7249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46C7F5A-02ED-8453-CACB-FC623374E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21808" y="7129"/>
            <a:ext cx="6856337" cy="6870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925D-909E-3B0F-FEFE-6F696C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1A86A2-15D8-0AB4-A52A-4C115F60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02" y="1242752"/>
            <a:ext cx="4026912" cy="830997"/>
          </a:xfrm>
        </p:spPr>
        <p:txBody>
          <a:bodyPr anchor="b"/>
          <a:lstStyle>
            <a:lvl1pPr>
              <a:defRPr sz="30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88C6C1-2756-966B-36B2-33FF7ECF9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802" y="2484524"/>
            <a:ext cx="4568248" cy="3687675"/>
          </a:xfrm>
        </p:spPr>
        <p:txBody>
          <a:bodyPr/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906305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BBEDDC0-26D7-9561-DC2E-D2237E6DD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60E558-3EBC-7553-3202-04AE0849A8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376" y="2709025"/>
            <a:ext cx="7605636" cy="934423"/>
          </a:xfrm>
        </p:spPr>
        <p:txBody>
          <a:bodyPr wrap="square" anchor="t">
            <a:spAutoFit/>
          </a:bodyPr>
          <a:lstStyle>
            <a:lvl1pPr algn="l">
              <a:lnSpc>
                <a:spcPct val="85000"/>
              </a:lnSpc>
              <a:defRPr sz="7000" b="0" i="0">
                <a:solidFill>
                  <a:schemeClr val="tx1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D13E0-FCAD-555A-770C-00C7ED0F5A9D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093BB3-46CE-30D7-7D93-035B086635D9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A8E0B7-34A5-E354-E7E5-653907BC848F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3ADE69-3FBD-4FC1-26DB-09199EA05B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8189" y="5587580"/>
            <a:ext cx="2253245" cy="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2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, Royal Green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701B557-0C32-6729-FD06-14381D7AD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082" y="-6234"/>
            <a:ext cx="12203082" cy="6864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481E2-D385-F894-8877-BB0C2AF51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376" y="3036584"/>
            <a:ext cx="7079529" cy="784830"/>
          </a:xfrm>
        </p:spPr>
        <p:txBody>
          <a:bodyPr anchor="ctr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r>
              <a:rPr lang="en-US" dirty="0"/>
              <a:t>Title slide</a:t>
            </a:r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243F33-13AB-A20C-2A9B-AA0CD4ABBF65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779C5E-0683-D641-FFB8-1CF5B2BF28E2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FC9401-2F9B-F413-8288-0589692918A0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8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, Momentum Green">
    <p:bg>
      <p:bgPr>
        <a:solidFill>
          <a:srgbClr val="B6D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1D70C4D-3A0E-A3F1-1404-D5D3F6745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376" y="3036584"/>
            <a:ext cx="7079529" cy="784830"/>
          </a:xfrm>
        </p:spPr>
        <p:txBody>
          <a:bodyPr anchor="ctr"/>
          <a:lstStyle>
            <a:lvl1pPr algn="l">
              <a:lnSpc>
                <a:spcPct val="85000"/>
              </a:lnSpc>
              <a:defRPr sz="6000">
                <a:solidFill>
                  <a:srgbClr val="002856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r>
              <a:rPr lang="en-US" dirty="0"/>
              <a:t>Title slide</a:t>
            </a:r>
            <a:endParaRPr lang="en-I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E7B8C0-57A3-A1DD-1D74-3D1C5FFFA7A8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E851CA-87A3-2846-C26C-A8D2E5FCB87E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5C1F6A-D425-0CA9-0E72-6E071BD3F1EF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D6BA92-FBD6-56A0-AE9E-7AF7EE7A0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6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, Royal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17B1E8-708D-E7B0-2CD4-C820A5CAFB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376" y="3036584"/>
            <a:ext cx="7079529" cy="784830"/>
          </a:xfrm>
        </p:spPr>
        <p:txBody>
          <a:bodyPr anchor="ctr"/>
          <a:lstStyle>
            <a:lvl1pPr algn="l">
              <a:lnSpc>
                <a:spcPct val="85000"/>
              </a:lnSpc>
              <a:defRPr sz="6000">
                <a:solidFill>
                  <a:srgbClr val="002856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r>
              <a:rPr lang="en-US" dirty="0"/>
              <a:t>Title slide</a:t>
            </a:r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DC1586-6D9B-90F5-CF65-B1F5250947F8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7A5B46-93CD-0BB2-A2C3-059F631AF3EA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9840B1-AA45-0288-447C-088580B9E801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1E5923-8D16-FA7E-6D92-D8391878E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082" y="-6234"/>
            <a:ext cx="12203082" cy="68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4C5C-05E0-AFA1-1CDA-AD22F0A6E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376" y="629339"/>
            <a:ext cx="11139488" cy="553998"/>
          </a:xfrm>
        </p:spPr>
        <p:txBody>
          <a:bodyPr/>
          <a:lstStyle>
            <a:lvl1pPr>
              <a:defRPr sz="40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Agenda</a:t>
            </a:r>
            <a:endParaRPr lang="ar-A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FFAB3EF-7653-DDFE-7546-2D78CDF541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376" y="2493806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8A9A9F2-4237-CD3A-64F4-524B9AEF26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4682" y="2493806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Pg. No.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A33A3EA-6F45-362E-5410-49EA3C0EF2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4682" y="3109119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3A425C2-D0E7-A475-1DE9-E8C4766E9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4682" y="3724432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05B1CDB-7D2E-FEBB-2801-0FF9B6D7C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4682" y="4339746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3B4BC5E-EA1B-5FED-7C47-60C0D10D12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1376" y="3079960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5BA3922-7E4B-26A6-4FD8-2DFC3341B1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376" y="3713006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C6CDF04-101B-8C2E-B568-EDE916448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1376" y="4322606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BFED5C-A5D5-DE53-CDF6-0F7E4B022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1376" y="4908760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8DB1742-5719-4CBE-E903-2A7B30A161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4682" y="4902454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C7972A-0DB7-2AD5-5301-3F95CAACA239}"/>
              </a:ext>
            </a:extLst>
          </p:cNvPr>
          <p:cNvGrpSpPr/>
          <p:nvPr userDrawn="1"/>
        </p:nvGrpSpPr>
        <p:grpSpPr>
          <a:xfrm>
            <a:off x="751376" y="2379785"/>
            <a:ext cx="4977231" cy="2403230"/>
            <a:chOff x="751376" y="2379785"/>
            <a:chExt cx="4977231" cy="240323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C6705EF-7882-7043-6148-1BCFAD0FEC96}"/>
                </a:ext>
              </a:extLst>
            </p:cNvPr>
            <p:cNvCxnSpPr/>
            <p:nvPr userDrawn="1"/>
          </p:nvCxnSpPr>
          <p:spPr>
            <a:xfrm>
              <a:off x="751376" y="237978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B44C2A9-CBE6-7BBA-FE7C-0FA538D0EDEF}"/>
                </a:ext>
              </a:extLst>
            </p:cNvPr>
            <p:cNvCxnSpPr/>
            <p:nvPr userDrawn="1"/>
          </p:nvCxnSpPr>
          <p:spPr>
            <a:xfrm>
              <a:off x="751376" y="298938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B1B5EA-164B-DE29-3FEE-09B6C89875DE}"/>
                </a:ext>
              </a:extLst>
            </p:cNvPr>
            <p:cNvCxnSpPr/>
            <p:nvPr userDrawn="1"/>
          </p:nvCxnSpPr>
          <p:spPr>
            <a:xfrm>
              <a:off x="751376" y="359898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77523D-1765-26BB-13EE-CAE963DD16C9}"/>
                </a:ext>
              </a:extLst>
            </p:cNvPr>
            <p:cNvCxnSpPr/>
            <p:nvPr userDrawn="1"/>
          </p:nvCxnSpPr>
          <p:spPr>
            <a:xfrm>
              <a:off x="751376" y="420858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931E53F-491E-F5FD-9190-BEA7B6680373}"/>
                </a:ext>
              </a:extLst>
            </p:cNvPr>
            <p:cNvCxnSpPr/>
            <p:nvPr userDrawn="1"/>
          </p:nvCxnSpPr>
          <p:spPr>
            <a:xfrm>
              <a:off x="751376" y="478301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BCF9FFDC-4B37-7BD0-7037-42CC8F3DDA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60514" y="2493806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FD41DADA-34B4-8EF0-4214-43114BE679E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13820" y="2493806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E43B4A5-1446-E1D3-D4BA-44FC31DBFB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13820" y="3109119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A57DA52-BFBD-FD91-B473-0CADD1687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513820" y="3724432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EBFC252-F101-0BBB-D83A-66C1BF2917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513820" y="4339746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445ED90-A486-0771-763A-1C0C0E172D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0514" y="3079960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4ACB0416-D73D-3D98-EDBB-CBCC535A3B1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60514" y="3713006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391DF1B2-F249-844D-D836-864FF13085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0514" y="4322606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E1CDD2E-B5C0-C0A4-7288-B79462F3D60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0514" y="4908760"/>
            <a:ext cx="3200400" cy="246221"/>
          </a:xfrm>
        </p:spPr>
        <p:txBody>
          <a:bodyPr wrap="square">
            <a:spAutoFit/>
          </a:bodyPr>
          <a:lstStyle>
            <a:lvl1pPr marL="0" indent="0">
              <a:buNone/>
              <a:defRPr sz="1600">
                <a:solidFill>
                  <a:srgbClr val="002856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0A3CC4A1-B728-CB4B-2540-0872871DB7D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13820" y="4902454"/>
            <a:ext cx="923925" cy="274320"/>
          </a:xfrm>
        </p:spPr>
        <p:txBody>
          <a:bodyPr/>
          <a:lstStyle>
            <a:lvl1pPr marL="0" indent="0" algn="r">
              <a:buNone/>
              <a:defRPr>
                <a:solidFill>
                  <a:srgbClr val="002856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Pg. No.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8C945E8-46EB-D47A-61C0-F89F3978806B}"/>
              </a:ext>
            </a:extLst>
          </p:cNvPr>
          <p:cNvGrpSpPr/>
          <p:nvPr userDrawn="1"/>
        </p:nvGrpSpPr>
        <p:grpSpPr>
          <a:xfrm>
            <a:off x="6457232" y="2379785"/>
            <a:ext cx="4977231" cy="2403230"/>
            <a:chOff x="751376" y="2379785"/>
            <a:chExt cx="4977231" cy="240323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2FB14C7-C6F3-8B2C-D71B-04B22BCA8F0C}"/>
                </a:ext>
              </a:extLst>
            </p:cNvPr>
            <p:cNvCxnSpPr/>
            <p:nvPr userDrawn="1"/>
          </p:nvCxnSpPr>
          <p:spPr>
            <a:xfrm>
              <a:off x="751376" y="237978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1F73C53-B6E0-8D7C-A685-5F8A36FC9E4E}"/>
                </a:ext>
              </a:extLst>
            </p:cNvPr>
            <p:cNvCxnSpPr/>
            <p:nvPr userDrawn="1"/>
          </p:nvCxnSpPr>
          <p:spPr>
            <a:xfrm>
              <a:off x="751376" y="298938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B4C5C44-063F-8A0F-26D5-9A7228C069BA}"/>
                </a:ext>
              </a:extLst>
            </p:cNvPr>
            <p:cNvCxnSpPr/>
            <p:nvPr userDrawn="1"/>
          </p:nvCxnSpPr>
          <p:spPr>
            <a:xfrm>
              <a:off x="751376" y="359898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9C1ACD6-6E67-198F-7AA5-3C8BA2B2C9C0}"/>
                </a:ext>
              </a:extLst>
            </p:cNvPr>
            <p:cNvCxnSpPr/>
            <p:nvPr userDrawn="1"/>
          </p:nvCxnSpPr>
          <p:spPr>
            <a:xfrm>
              <a:off x="751376" y="420858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1E39895-9B75-B538-76F2-8AD8435D9DBF}"/>
                </a:ext>
              </a:extLst>
            </p:cNvPr>
            <p:cNvCxnSpPr/>
            <p:nvPr userDrawn="1"/>
          </p:nvCxnSpPr>
          <p:spPr>
            <a:xfrm>
              <a:off x="751376" y="4783015"/>
              <a:ext cx="4977231" cy="0"/>
            </a:xfrm>
            <a:prstGeom prst="line">
              <a:avLst/>
            </a:prstGeom>
            <a:ln w="28575">
              <a:solidFill>
                <a:srgbClr val="0028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505BD1A-0690-C8EC-57CA-AB56A7E19776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77FF5D-791D-BE2F-8863-794257459D43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A1CE0A-7214-696D-11DC-106E5E22AE25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3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494357-F3A4-DF44-5DC7-E1DB381DB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696" y="2598004"/>
            <a:ext cx="5559424" cy="830997"/>
          </a:xfrm>
        </p:spPr>
        <p:txBody>
          <a:bodyPr wrap="square" anchor="t">
            <a:spAutoFit/>
          </a:bodyPr>
          <a:lstStyle>
            <a:lvl1pPr>
              <a:defRPr sz="6000" baseline="0">
                <a:solidFill>
                  <a:schemeClr val="tx1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r>
              <a:rPr lang="en-US" dirty="0"/>
              <a:t>Divider slide</a:t>
            </a:r>
            <a:endParaRPr lang="en-I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A1C474-DE23-0C42-5B92-2917C931FE09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D50820-2E88-FEC7-40A9-C068E2065CC4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6571A9-22FC-B9A6-BA96-EECFFED56796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8CFCB5C-1BC2-2D81-93FE-69289524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4054" y="6293154"/>
            <a:ext cx="1012475" cy="3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5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08DB278-D454-539F-3CAF-6E05B167A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925D-909E-3B0F-FEFE-6F696C9F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3712" y="6458960"/>
            <a:ext cx="4114800" cy="18466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FD312-9ABE-6B23-3DEA-2B0B687E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29"/>
                </a:solidFill>
              </a:defRPr>
            </a:lvl1pPr>
          </a:lstStyle>
          <a:p>
            <a:fld id="{CB09C2EA-2334-4907-AF2E-FF53F59FD871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F5028E-4483-B597-2978-56453D11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8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DABB5-4C81-B241-2AE6-A075D045F4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2021" y="6458960"/>
            <a:ext cx="4114800" cy="184666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2BBE2-4D98-9253-8BAD-A88DBFC85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4486DD-9394-CE2F-5282-84718F47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346249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1F0753-1E36-0A90-1EE3-2B93BE0D9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14CAD1-766C-4101-6B44-72C903F89E76}"/>
              </a:ext>
            </a:extLst>
          </p:cNvPr>
          <p:cNvSpPr/>
          <p:nvPr userDrawn="1"/>
        </p:nvSpPr>
        <p:spPr>
          <a:xfrm>
            <a:off x="0" y="1512886"/>
            <a:ext cx="12192000" cy="46153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4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34349-8C56-413A-E122-E821AE50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7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0E71-BAA0-2A6C-3FB8-5DED2BC6F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37" y="1524001"/>
            <a:ext cx="11139488" cy="42256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E1ADB-8619-B58A-770A-A95168034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328" y="6458960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B0AE7-E6B1-26D5-0727-82655037C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406346"/>
            <a:ext cx="301625" cy="18466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SaudiaSans-Regular" pitchFamily="2" charset="-78"/>
                <a:cs typeface="SaudiaSans-Regular" pitchFamily="2" charset="-78"/>
              </a:defRPr>
            </a:lvl1pPr>
          </a:lstStyle>
          <a:p>
            <a:fld id="{CB09C2EA-2334-4907-AF2E-FF53F59FD871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7A8E7AD-C836-190A-80F6-BAB72D8C0417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134054" y="6293154"/>
            <a:ext cx="1012475" cy="35047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1DBECC4-37B3-1ADE-C8D3-A58DB1BEBB84}"/>
              </a:ext>
            </a:extLst>
          </p:cNvPr>
          <p:cNvSpPr/>
          <p:nvPr userDrawn="1"/>
        </p:nvSpPr>
        <p:spPr>
          <a:xfrm>
            <a:off x="244329" y="-291041"/>
            <a:ext cx="162453" cy="162453"/>
          </a:xfrm>
          <a:prstGeom prst="ellipse">
            <a:avLst/>
          </a:prstGeom>
          <a:solidFill>
            <a:srgbClr val="002856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7979AB-E4F5-5774-9C9B-8018809121CD}"/>
              </a:ext>
            </a:extLst>
          </p:cNvPr>
          <p:cNvSpPr/>
          <p:nvPr userDrawn="1"/>
        </p:nvSpPr>
        <p:spPr>
          <a:xfrm>
            <a:off x="488658" y="-291041"/>
            <a:ext cx="162453" cy="162453"/>
          </a:xfrm>
          <a:prstGeom prst="ellipse">
            <a:avLst/>
          </a:prstGeom>
          <a:solidFill>
            <a:srgbClr val="B6DFFF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FFE3DE-D92E-AEA7-F709-88AF92D96122}"/>
              </a:ext>
            </a:extLst>
          </p:cNvPr>
          <p:cNvSpPr/>
          <p:nvPr userDrawn="1"/>
        </p:nvSpPr>
        <p:spPr>
          <a:xfrm>
            <a:off x="0" y="-291041"/>
            <a:ext cx="162453" cy="162453"/>
          </a:xfrm>
          <a:prstGeom prst="ellipse">
            <a:avLst/>
          </a:prstGeom>
          <a:solidFill>
            <a:srgbClr val="006937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2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2" r:id="rId11"/>
    <p:sldLayoutId id="2147483671" r:id="rId12"/>
    <p:sldLayoutId id="2147483683" r:id="rId13"/>
    <p:sldLayoutId id="2147483672" r:id="rId14"/>
    <p:sldLayoutId id="2147483684" r:id="rId15"/>
    <p:sldLayoutId id="2147483673" r:id="rId16"/>
    <p:sldLayoutId id="2147483685" r:id="rId17"/>
    <p:sldLayoutId id="2147483674" r:id="rId18"/>
    <p:sldLayoutId id="2147483686" r:id="rId19"/>
    <p:sldLayoutId id="2147483675" r:id="rId20"/>
    <p:sldLayoutId id="2147483687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2856"/>
          </a:solidFill>
          <a:latin typeface="SaudiaSans-Regular" pitchFamily="2" charset="-78"/>
          <a:ea typeface="+mj-ea"/>
          <a:cs typeface="SaudiaSans-Regular" pitchFamily="2" charset="-78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audiaSans-Regular" pitchFamily="2" charset="-78"/>
          <a:ea typeface="+mn-ea"/>
          <a:cs typeface="SaudiaSans-Regular" pitchFamily="2" charset="-78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audiaSans-Regular" pitchFamily="2" charset="-78"/>
          <a:ea typeface="+mn-ea"/>
          <a:cs typeface="SaudiaSans-Regular" pitchFamily="2" charset="-78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audiaSans-Regular" pitchFamily="2" charset="-78"/>
          <a:ea typeface="+mn-ea"/>
          <a:cs typeface="SaudiaSans-Regular" pitchFamily="2" charset="-78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audiaSans-Regular" pitchFamily="2" charset="-78"/>
          <a:ea typeface="+mn-ea"/>
          <a:cs typeface="SaudiaSans-Regular" pitchFamily="2" charset="-78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audiaSans-Regular" pitchFamily="2" charset="-78"/>
          <a:ea typeface="+mn-ea"/>
          <a:cs typeface="SaudiaSans-Regular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0">
          <p15:clr>
            <a:srgbClr val="F26B43"/>
          </p15:clr>
        </p15:guide>
        <p15:guide id="2" pos="329">
          <p15:clr>
            <a:srgbClr val="F26B43"/>
          </p15:clr>
        </p15:guide>
        <p15:guide id="3" pos="7351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305">
          <p15:clr>
            <a:srgbClr val="F26B43"/>
          </p15:clr>
        </p15:guide>
        <p15:guide id="6" orient="horz" pos="759">
          <p15:clr>
            <a:srgbClr val="F26B43"/>
          </p15:clr>
        </p15:guide>
        <p15:guide id="7" pos="622">
          <p15:clr>
            <a:srgbClr val="F26B43"/>
          </p15:clr>
        </p15:guide>
        <p15:guide id="8" pos="942">
          <p15:clr>
            <a:srgbClr val="F26B43"/>
          </p15:clr>
        </p15:guide>
        <p15:guide id="9" pos="1262">
          <p15:clr>
            <a:srgbClr val="F26B43"/>
          </p15:clr>
        </p15:guide>
        <p15:guide id="10" pos="1591">
          <p15:clr>
            <a:srgbClr val="F26B43"/>
          </p15:clr>
        </p15:guide>
        <p15:guide id="11" pos="1911">
          <p15:clr>
            <a:srgbClr val="F26B43"/>
          </p15:clr>
        </p15:guide>
        <p15:guide id="12" pos="2231">
          <p15:clr>
            <a:srgbClr val="F26B43"/>
          </p15:clr>
        </p15:guide>
        <p15:guide id="13" pos="2551">
          <p15:clr>
            <a:srgbClr val="F26B43"/>
          </p15:clr>
        </p15:guide>
        <p15:guide id="14" pos="2871">
          <p15:clr>
            <a:srgbClr val="F26B43"/>
          </p15:clr>
        </p15:guide>
        <p15:guide id="15" pos="3191">
          <p15:clr>
            <a:srgbClr val="F26B43"/>
          </p15:clr>
        </p15:guide>
        <p15:guide id="16" pos="3511">
          <p15:clr>
            <a:srgbClr val="F26B43"/>
          </p15:clr>
        </p15:guide>
        <p15:guide id="17" pos="3831">
          <p15:clr>
            <a:srgbClr val="F26B43"/>
          </p15:clr>
        </p15:guide>
        <p15:guide id="18" pos="4151">
          <p15:clr>
            <a:srgbClr val="F26B43"/>
          </p15:clr>
        </p15:guide>
        <p15:guide id="19" pos="4471">
          <p15:clr>
            <a:srgbClr val="F26B43"/>
          </p15:clr>
        </p15:guide>
        <p15:guide id="20" pos="4791">
          <p15:clr>
            <a:srgbClr val="F26B43"/>
          </p15:clr>
        </p15:guide>
        <p15:guide id="21" pos="5111">
          <p15:clr>
            <a:srgbClr val="F26B43"/>
          </p15:clr>
        </p15:guide>
        <p15:guide id="22" pos="5431">
          <p15:clr>
            <a:srgbClr val="F26B43"/>
          </p15:clr>
        </p15:guide>
        <p15:guide id="23" pos="5751">
          <p15:clr>
            <a:srgbClr val="F26B43"/>
          </p15:clr>
        </p15:guide>
        <p15:guide id="24" pos="6071">
          <p15:clr>
            <a:srgbClr val="F26B43"/>
          </p15:clr>
        </p15:guide>
        <p15:guide id="25" pos="6391">
          <p15:clr>
            <a:srgbClr val="F26B43"/>
          </p15:clr>
        </p15:guide>
        <p15:guide id="26" pos="6711">
          <p15:clr>
            <a:srgbClr val="F26B43"/>
          </p15:clr>
        </p15:guide>
        <p15:guide id="27" pos="7031">
          <p15:clr>
            <a:srgbClr val="F26B43"/>
          </p15:clr>
        </p15:guide>
        <p15:guide id="28" pos="7470">
          <p15:clr>
            <a:srgbClr val="F26B43"/>
          </p15:clr>
        </p15:guide>
        <p15:guide id="29" pos="1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C787AEDC-A6FC-27F6-66CA-CF92695C7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376" y="1950073"/>
            <a:ext cx="7605636" cy="1850058"/>
          </a:xfrm>
        </p:spPr>
        <p:txBody>
          <a:bodyPr/>
          <a:lstStyle/>
          <a:p>
            <a:r>
              <a:rPr lang="en-IN" dirty="0">
                <a:solidFill>
                  <a:srgbClr val="FFFFFF"/>
                </a:solidFill>
              </a:rPr>
              <a:t>Presentation</a:t>
            </a:r>
            <a:br>
              <a:rPr lang="en-IN" dirty="0">
                <a:solidFill>
                  <a:srgbClr val="FFFFFF"/>
                </a:solidFill>
              </a:rPr>
            </a:br>
            <a:r>
              <a:rPr lang="en-IN" dirty="0">
                <a:solidFill>
                  <a:srgbClr val="FFFFFF"/>
                </a:solidFill>
              </a:rPr>
              <a:t>title goes here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F8905AF9-978B-8D09-CEAC-DFADE4C82804}"/>
              </a:ext>
            </a:extLst>
          </p:cNvPr>
          <p:cNvSpPr txBox="1">
            <a:spLocks/>
          </p:cNvSpPr>
          <p:nvPr/>
        </p:nvSpPr>
        <p:spPr>
          <a:xfrm>
            <a:off x="751376" y="6079310"/>
            <a:ext cx="1808944" cy="2135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1600" dirty="0">
                <a:solidFill>
                  <a:srgbClr val="FFFFFF"/>
                </a:solidFill>
                <a:latin typeface="SaudiaSans-Regular" pitchFamily="2" charset="-78"/>
                <a:cs typeface="SaudiaSans-Regular" pitchFamily="2" charset="-78"/>
              </a:rPr>
              <a:t>dd/mm/</a:t>
            </a:r>
            <a:r>
              <a:rPr lang="en-IN" sz="1600" dirty="0" err="1">
                <a:solidFill>
                  <a:srgbClr val="FFFFFF"/>
                </a:solidFill>
                <a:latin typeface="SaudiaSans-Regular" pitchFamily="2" charset="-78"/>
                <a:cs typeface="SaudiaSans-Regular" pitchFamily="2" charset="-78"/>
              </a:rPr>
              <a:t>yyyy</a:t>
            </a:r>
            <a:endParaRPr lang="en-IN" sz="1600" dirty="0">
              <a:solidFill>
                <a:srgbClr val="FFFFFF"/>
              </a:solidFill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23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in a yellow vest&#10;&#10;Description automatically generated">
            <a:extLst>
              <a:ext uri="{FF2B5EF4-FFF2-40B4-BE49-F238E27FC236}">
                <a16:creationId xmlns:a16="http://schemas.microsoft.com/office/drawing/2014/main" id="{605235C9-58FB-EF4E-205E-5116AC2D8D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334" r="3334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1491B-4D52-BC2F-83A8-2D14F12A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t>10</a:t>
            </a:fld>
            <a:endParaRPr lang="en-IN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BEFF0F9-968B-D5E9-31D2-EFBB3DAC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12" y="637507"/>
            <a:ext cx="4570412" cy="1523494"/>
          </a:xfrm>
        </p:spPr>
        <p:txBody>
          <a:bodyPr/>
          <a:lstStyle/>
          <a:p>
            <a:r>
              <a:rPr lang="en-IN" sz="5400" dirty="0">
                <a:solidFill>
                  <a:srgbClr val="002856"/>
                </a:solidFill>
              </a:rPr>
              <a:t>Heading</a:t>
            </a:r>
            <a:br>
              <a:rPr lang="en-IN" sz="5400" dirty="0">
                <a:solidFill>
                  <a:srgbClr val="002856"/>
                </a:solidFill>
              </a:rPr>
            </a:br>
            <a:r>
              <a:rPr lang="en-IN" sz="5400" dirty="0">
                <a:solidFill>
                  <a:srgbClr val="002856"/>
                </a:solidFill>
              </a:rPr>
              <a:t>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75153-6033-AC03-04A2-5331AA8E2ED7}"/>
              </a:ext>
            </a:extLst>
          </p:cNvPr>
          <p:cNvSpPr txBox="1"/>
          <p:nvPr/>
        </p:nvSpPr>
        <p:spPr>
          <a:xfrm>
            <a:off x="7085013" y="3379626"/>
            <a:ext cx="3571692" cy="26347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911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0AD07-20B4-95D7-3DA9-5CEF4384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A1A1027-9661-FF12-A507-4AD1CC8519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399" b="10399"/>
          <a:stretch/>
        </p:blipFill>
        <p:spPr>
          <a:xfrm>
            <a:off x="6078293" y="-1"/>
            <a:ext cx="6110381" cy="3442287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0669D14-B027-5AA5-E1D5-B3D39F157E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0451" b="10451"/>
          <a:stretch/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A71D8-3394-77B5-A872-B1BF1A1FA2A0}"/>
              </a:ext>
            </a:extLst>
          </p:cNvPr>
          <p:cNvSpPr txBox="1"/>
          <p:nvPr/>
        </p:nvSpPr>
        <p:spPr>
          <a:xfrm>
            <a:off x="6563756" y="4282688"/>
            <a:ext cx="4540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 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. Lorem ipsum dolor sit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129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129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600" b="0" i="0" u="none" strike="noStrike" kern="1200" cap="none" spc="0" normalizeH="0" baseline="0" noProof="0" dirty="0">
              <a:ln>
                <a:noFill/>
              </a:ln>
              <a:solidFill>
                <a:srgbClr val="000129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A59CB-5DD2-FA06-8E84-C86B091F3AC4}"/>
              </a:ext>
            </a:extLst>
          </p:cNvPr>
          <p:cNvSpPr txBox="1"/>
          <p:nvPr/>
        </p:nvSpPr>
        <p:spPr>
          <a:xfrm>
            <a:off x="6563756" y="3811613"/>
            <a:ext cx="444704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Bold" pitchFamily="2" charset="-78"/>
                <a:cs typeface="SaudiaSans-Bold" pitchFamily="2" charset="-78"/>
              </a:rPr>
              <a:t>subheading goes here</a:t>
            </a:r>
            <a:endParaRPr kumimoji="0" lang="en-SA" sz="1700" b="1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Bold" pitchFamily="2" charset="-78"/>
              <a:cs typeface="SaudiaSans-Bold" pitchFamily="2" charset="-78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512D08C-1455-7FA4-42B3-ED883079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89" y="637507"/>
            <a:ext cx="4570412" cy="1523494"/>
          </a:xfrm>
        </p:spPr>
        <p:txBody>
          <a:bodyPr/>
          <a:lstStyle/>
          <a:p>
            <a:r>
              <a:rPr lang="en-IN" sz="5400" dirty="0">
                <a:solidFill>
                  <a:srgbClr val="002856"/>
                </a:solidFill>
              </a:rPr>
              <a:t>Heading</a:t>
            </a:r>
            <a:br>
              <a:rPr lang="en-IN" sz="5400" dirty="0">
                <a:solidFill>
                  <a:srgbClr val="002856"/>
                </a:solidFill>
              </a:rPr>
            </a:br>
            <a:r>
              <a:rPr lang="en-IN" sz="5400" dirty="0">
                <a:solidFill>
                  <a:srgbClr val="002856"/>
                </a:solidFill>
              </a:rPr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24481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B64484-3B27-893D-25B6-4BB7FE12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1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0321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4170DBA-38F4-65DA-A6E9-380D3DA985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5" r="85"/>
          <a:stretch/>
        </p:blipFill>
        <p:spPr>
          <a:xfrm>
            <a:off x="5321808" y="1"/>
            <a:ext cx="6870192" cy="6858000"/>
          </a:xfr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B4862158-180F-7F13-2DDE-074340254CF1}"/>
              </a:ext>
            </a:extLst>
          </p:cNvPr>
          <p:cNvSpPr txBox="1">
            <a:spLocks/>
          </p:cNvSpPr>
          <p:nvPr/>
        </p:nvSpPr>
        <p:spPr>
          <a:xfrm>
            <a:off x="802189" y="637507"/>
            <a:ext cx="4570412" cy="152349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Heading</a:t>
            </a:r>
            <a:b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</a:br>
            <a:r>
              <a:rPr kumimoji="0" lang="en-IN" sz="5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84135-CB63-6AD7-ABF6-254F81DC8D15}"/>
              </a:ext>
            </a:extLst>
          </p:cNvPr>
          <p:cNvSpPr txBox="1"/>
          <p:nvPr/>
        </p:nvSpPr>
        <p:spPr>
          <a:xfrm>
            <a:off x="802190" y="3379626"/>
            <a:ext cx="3571692" cy="26347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888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A197FC1-9522-5842-97CF-67243B10F4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502" r="22502"/>
          <a:stretch/>
        </p:blipFill>
        <p:spPr>
          <a:solidFill>
            <a:schemeClr val="bg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7B303-55AE-7C79-326D-E606E4B1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5A588-392B-7AAC-050D-4F99FAE7B3DD}"/>
              </a:ext>
            </a:extLst>
          </p:cNvPr>
          <p:cNvSpPr txBox="1"/>
          <p:nvPr/>
        </p:nvSpPr>
        <p:spPr>
          <a:xfrm>
            <a:off x="7208381" y="1295960"/>
            <a:ext cx="35594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 Lorem ipsum dolor sit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Lorem ipsum dolor sit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  <a:endParaRPr kumimoji="0" lang="en-SA" sz="2200" b="0" i="0" u="none" strike="noStrike" kern="1200" cap="none" spc="0" normalizeH="0" baseline="0" noProof="0" dirty="0">
              <a:ln>
                <a:noFill/>
              </a:ln>
              <a:solidFill>
                <a:srgbClr val="000129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F27A0-C802-63B8-E614-142E1AB66345}"/>
              </a:ext>
            </a:extLst>
          </p:cNvPr>
          <p:cNvSpPr txBox="1"/>
          <p:nvPr/>
        </p:nvSpPr>
        <p:spPr>
          <a:xfrm>
            <a:off x="7208381" y="4944986"/>
            <a:ext cx="444704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Bold" pitchFamily="2" charset="-78"/>
                <a:cs typeface="SaudiaSans-Bold" pitchFamily="2" charset="-78"/>
              </a:rPr>
              <a:t>Name Surname</a:t>
            </a:r>
            <a:endParaRPr kumimoji="0" lang="en-SA" sz="170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Bold" pitchFamily="2" charset="-78"/>
              <a:cs typeface="SaudiaSans-Bold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5EE821-5E36-66BA-18C4-42888DA3EBF2}"/>
              </a:ext>
            </a:extLst>
          </p:cNvPr>
          <p:cNvSpPr txBox="1"/>
          <p:nvPr/>
        </p:nvSpPr>
        <p:spPr>
          <a:xfrm>
            <a:off x="7208381" y="5214616"/>
            <a:ext cx="444704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Job title</a:t>
            </a:r>
            <a:endParaRPr kumimoji="0" lang="en-SA" sz="1700" b="0" i="0" u="none" strike="noStrike" kern="1200" cap="none" spc="0" normalizeH="0" baseline="0" noProof="0" dirty="0">
              <a:ln>
                <a:noFill/>
              </a:ln>
              <a:solidFill>
                <a:srgbClr val="000129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pic>
        <p:nvPicPr>
          <p:cNvPr id="9" name="Content Placeholder 18">
            <a:extLst>
              <a:ext uri="{FF2B5EF4-FFF2-40B4-BE49-F238E27FC236}">
                <a16:creationId xmlns:a16="http://schemas.microsoft.com/office/drawing/2014/main" id="{9E1495B6-9EEA-E170-395A-A8647BC01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1769" y="1171782"/>
            <a:ext cx="502962" cy="411514"/>
          </a:xfrm>
          <a:prstGeom prst="rect">
            <a:avLst/>
          </a:prstGeom>
        </p:spPr>
      </p:pic>
      <p:pic>
        <p:nvPicPr>
          <p:cNvPr id="10" name="Content Placeholder 18">
            <a:extLst>
              <a:ext uri="{FF2B5EF4-FFF2-40B4-BE49-F238E27FC236}">
                <a16:creationId xmlns:a16="http://schemas.microsoft.com/office/drawing/2014/main" id="{7B68F7AA-BC97-4FD2-659F-EF6E7A74C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679336" y="4469599"/>
            <a:ext cx="502962" cy="4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0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551B6-A1BA-2340-1800-5DD26180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43" y="1524000"/>
            <a:ext cx="10416796" cy="464819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F80FE-DC1D-317C-F05E-BE2E06E6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343DD0F-026B-4CA9-629F-65E8CFCFF422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596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FEF04-5520-FE9F-B736-81102C00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7E7BE-C8E9-B9BE-592D-2E26953A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1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9D4E5-C545-18DA-0F95-7457DE948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D35AB-24C6-44BF-7DCA-C1E9A6976C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800" y="1524000"/>
            <a:ext cx="5051424" cy="553998"/>
          </a:xfrm>
        </p:spPr>
        <p:txBody>
          <a:bodyPr/>
          <a:lstStyle/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C734A-E72D-6D3A-3CF8-D14A62A15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8594" y="1524000"/>
            <a:ext cx="5047488" cy="553998"/>
          </a:xfrm>
        </p:spPr>
        <p:txBody>
          <a:bodyPr/>
          <a:lstStyle/>
          <a:p>
            <a:r>
              <a:rPr lang="da-DK"/>
              <a:t>Lorem ipsum </a:t>
            </a:r>
            <a:br>
              <a:rPr lang="da-DK"/>
            </a:br>
            <a:r>
              <a:rPr lang="da-DK"/>
              <a:t>dolor sit amet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3A2153F-ABAE-F3FA-09B2-46F425B11E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799" y="2317202"/>
            <a:ext cx="5051425" cy="1538883"/>
          </a:xfrm>
        </p:spPr>
        <p:txBody>
          <a:bodyPr/>
          <a:lstStyle/>
          <a:p>
            <a:r>
              <a:rPr lang="en-IN"/>
              <a:t>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</a:t>
            </a:r>
            <a:r>
              <a:rPr lang="en-IN" err="1"/>
              <a:t>adipiscing</a:t>
            </a:r>
            <a:r>
              <a:rPr lang="en-IN"/>
              <a:t> </a:t>
            </a:r>
            <a:r>
              <a:rPr lang="en-IN" err="1"/>
              <a:t>elit</a:t>
            </a:r>
            <a:r>
              <a:rPr lang="en-IN"/>
              <a:t>, </a:t>
            </a:r>
            <a:r>
              <a:rPr lang="en-IN" err="1"/>
              <a:t>sed</a:t>
            </a:r>
            <a:r>
              <a:rPr lang="en-IN"/>
              <a:t> </a:t>
            </a:r>
            <a:r>
              <a:rPr lang="en-IN" err="1"/>
              <a:t>diam</a:t>
            </a:r>
            <a:r>
              <a:rPr lang="en-IN"/>
              <a:t> </a:t>
            </a:r>
            <a:r>
              <a:rPr lang="en-IN" err="1"/>
              <a:t>nonummy</a:t>
            </a:r>
            <a:r>
              <a:rPr lang="en-IN"/>
              <a:t> </a:t>
            </a:r>
            <a:r>
              <a:rPr lang="en-IN" err="1"/>
              <a:t>nibh</a:t>
            </a:r>
            <a:r>
              <a:rPr lang="en-IN"/>
              <a:t> </a:t>
            </a:r>
            <a:r>
              <a:rPr lang="en-IN" err="1"/>
              <a:t>euismod</a:t>
            </a:r>
            <a:r>
              <a:rPr lang="en-IN"/>
              <a:t> </a:t>
            </a:r>
            <a:r>
              <a:rPr lang="en-IN" err="1"/>
              <a:t>tincidunt</a:t>
            </a:r>
            <a:r>
              <a:rPr lang="en-IN"/>
              <a:t> </a:t>
            </a:r>
            <a:r>
              <a:rPr lang="en-IN" err="1"/>
              <a:t>ut</a:t>
            </a:r>
            <a:r>
              <a:rPr lang="en-IN"/>
              <a:t> </a:t>
            </a:r>
            <a:r>
              <a:rPr lang="en-IN" err="1"/>
              <a:t>laoreet</a:t>
            </a:r>
            <a:r>
              <a:rPr lang="en-IN"/>
              <a:t> dolore magna </a:t>
            </a:r>
            <a:r>
              <a:rPr lang="en-IN" err="1"/>
              <a:t>aliquam</a:t>
            </a:r>
            <a:r>
              <a:rPr lang="en-IN"/>
              <a:t> </a:t>
            </a:r>
            <a:r>
              <a:rPr lang="en-IN" err="1"/>
              <a:t>erat</a:t>
            </a:r>
            <a:r>
              <a:rPr lang="en-IN"/>
              <a:t> </a:t>
            </a:r>
            <a:r>
              <a:rPr lang="en-IN" err="1"/>
              <a:t>volutpat</a:t>
            </a:r>
            <a:r>
              <a:rPr lang="en-IN"/>
              <a:t>. 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</a:t>
            </a:r>
            <a:r>
              <a:rPr lang="en-IN" err="1"/>
              <a:t>adipiscing</a:t>
            </a:r>
            <a:r>
              <a:rPr lang="en-IN"/>
              <a:t> </a:t>
            </a:r>
            <a:r>
              <a:rPr lang="en-IN" err="1"/>
              <a:t>elit</a:t>
            </a:r>
            <a:r>
              <a:rPr lang="en-IN"/>
              <a:t>, </a:t>
            </a:r>
            <a:r>
              <a:rPr lang="en-IN" err="1"/>
              <a:t>sed</a:t>
            </a:r>
            <a:r>
              <a:rPr lang="en-IN"/>
              <a:t> </a:t>
            </a:r>
            <a:r>
              <a:rPr lang="en-IN" err="1"/>
              <a:t>diam</a:t>
            </a:r>
            <a:r>
              <a:rPr lang="en-IN"/>
              <a:t>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2C2092D-CBCC-B851-5FFD-B2E3D35F6B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08594" y="2317202"/>
            <a:ext cx="5047488" cy="1538883"/>
          </a:xfrm>
        </p:spPr>
        <p:txBody>
          <a:bodyPr/>
          <a:lstStyle/>
          <a:p>
            <a:r>
              <a:rPr lang="en-IN"/>
              <a:t>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</a:t>
            </a:r>
            <a:r>
              <a:rPr lang="en-IN" err="1"/>
              <a:t>adipiscing</a:t>
            </a:r>
            <a:r>
              <a:rPr lang="en-IN"/>
              <a:t> </a:t>
            </a:r>
            <a:r>
              <a:rPr lang="en-IN" err="1"/>
              <a:t>elit</a:t>
            </a:r>
            <a:r>
              <a:rPr lang="en-IN"/>
              <a:t>, </a:t>
            </a:r>
            <a:r>
              <a:rPr lang="en-IN" err="1"/>
              <a:t>sed</a:t>
            </a:r>
            <a:r>
              <a:rPr lang="en-IN"/>
              <a:t> </a:t>
            </a:r>
            <a:r>
              <a:rPr lang="en-IN" err="1"/>
              <a:t>diam</a:t>
            </a:r>
            <a:r>
              <a:rPr lang="en-IN"/>
              <a:t> </a:t>
            </a:r>
            <a:r>
              <a:rPr lang="en-IN" err="1"/>
              <a:t>nonummy</a:t>
            </a:r>
            <a:r>
              <a:rPr lang="en-IN"/>
              <a:t> </a:t>
            </a:r>
            <a:r>
              <a:rPr lang="en-IN" err="1"/>
              <a:t>nibh</a:t>
            </a:r>
            <a:r>
              <a:rPr lang="en-IN"/>
              <a:t> </a:t>
            </a:r>
            <a:r>
              <a:rPr lang="en-IN" err="1"/>
              <a:t>euismod</a:t>
            </a:r>
            <a:r>
              <a:rPr lang="en-IN"/>
              <a:t> </a:t>
            </a:r>
            <a:r>
              <a:rPr lang="en-IN" err="1"/>
              <a:t>tincidunt</a:t>
            </a:r>
            <a:r>
              <a:rPr lang="en-IN"/>
              <a:t> </a:t>
            </a:r>
            <a:r>
              <a:rPr lang="en-IN" err="1"/>
              <a:t>ut</a:t>
            </a:r>
            <a:r>
              <a:rPr lang="en-IN"/>
              <a:t> </a:t>
            </a:r>
            <a:r>
              <a:rPr lang="en-IN" err="1"/>
              <a:t>laoreet</a:t>
            </a:r>
            <a:r>
              <a:rPr lang="en-IN"/>
              <a:t> dolore magna </a:t>
            </a:r>
            <a:r>
              <a:rPr lang="en-IN" err="1"/>
              <a:t>aliquam</a:t>
            </a:r>
            <a:r>
              <a:rPr lang="en-IN"/>
              <a:t> </a:t>
            </a:r>
            <a:r>
              <a:rPr lang="en-IN" err="1"/>
              <a:t>erat</a:t>
            </a:r>
            <a:r>
              <a:rPr lang="en-IN"/>
              <a:t> </a:t>
            </a:r>
            <a:r>
              <a:rPr lang="en-IN" err="1"/>
              <a:t>volutpat</a:t>
            </a:r>
            <a:r>
              <a:rPr lang="en-IN"/>
              <a:t>. 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</a:t>
            </a:r>
            <a:r>
              <a:rPr lang="en-IN" err="1"/>
              <a:t>adipiscing</a:t>
            </a:r>
            <a:r>
              <a:rPr lang="en-IN"/>
              <a:t> </a:t>
            </a:r>
            <a:r>
              <a:rPr lang="en-IN" err="1"/>
              <a:t>elit</a:t>
            </a:r>
            <a:r>
              <a:rPr lang="en-IN"/>
              <a:t>, </a:t>
            </a:r>
            <a:r>
              <a:rPr lang="en-IN" err="1"/>
              <a:t>sed</a:t>
            </a:r>
            <a:r>
              <a:rPr lang="en-IN"/>
              <a:t> </a:t>
            </a:r>
            <a:r>
              <a:rPr lang="en-IN" err="1"/>
              <a:t>diam</a:t>
            </a:r>
            <a:r>
              <a:rPr lang="en-IN"/>
              <a:t> 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C1D968AB-218A-8A0D-0ACB-A2BA03E92BE1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667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0F63D-DAA3-4BC1-DF68-7ED3D8151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0188E1-901F-1CA9-BF40-59C5EFA6C7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117" y="1524000"/>
            <a:ext cx="3026664" cy="553998"/>
          </a:xfrm>
        </p:spPr>
        <p:txBody>
          <a:bodyPr/>
          <a:lstStyle/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CFC1CC-D5F2-1DF9-A0EF-7DCBE94E6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9459" y="1524000"/>
            <a:ext cx="3026664" cy="553998"/>
          </a:xfrm>
        </p:spPr>
        <p:txBody>
          <a:bodyPr/>
          <a:lstStyle/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0DE653-8B5C-D71A-7CC4-8B3686DC9F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0279" y="1524000"/>
            <a:ext cx="3026664" cy="553998"/>
          </a:xfrm>
        </p:spPr>
        <p:txBody>
          <a:bodyPr/>
          <a:lstStyle/>
          <a:p>
            <a:r>
              <a:rPr lang="da-DK"/>
              <a:t>Lorem ipsum </a:t>
            </a:r>
            <a:br>
              <a:rPr lang="da-DK"/>
            </a:br>
            <a:r>
              <a:rPr lang="da-DK"/>
              <a:t>dolor sit amet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BA5596-09D8-4E2D-21E1-8EB9A683E9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799" y="2317203"/>
            <a:ext cx="3026664" cy="2462213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7520098-61EC-199F-804C-8B57A1248A3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59300" y="2317203"/>
            <a:ext cx="3026664" cy="2462213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25BC17-8A78-6FD1-0D12-34D271F6C1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70279" y="2317203"/>
            <a:ext cx="3026664" cy="2462213"/>
          </a:xfrm>
        </p:spPr>
        <p:txBody>
          <a:bodyPr/>
          <a:lstStyle/>
          <a:p>
            <a:r>
              <a:rPr lang="en-IN"/>
              <a:t>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</a:t>
            </a:r>
            <a:r>
              <a:rPr lang="en-IN" err="1"/>
              <a:t>adipiscing</a:t>
            </a:r>
            <a:r>
              <a:rPr lang="en-IN"/>
              <a:t> </a:t>
            </a:r>
            <a:r>
              <a:rPr lang="en-IN" err="1"/>
              <a:t>elit</a:t>
            </a:r>
            <a:r>
              <a:rPr lang="en-IN"/>
              <a:t>, </a:t>
            </a:r>
            <a:r>
              <a:rPr lang="en-IN" err="1"/>
              <a:t>sed</a:t>
            </a:r>
            <a:r>
              <a:rPr lang="en-IN"/>
              <a:t> </a:t>
            </a:r>
            <a:r>
              <a:rPr lang="en-IN" err="1"/>
              <a:t>diam</a:t>
            </a:r>
            <a:r>
              <a:rPr lang="en-IN"/>
              <a:t> </a:t>
            </a:r>
            <a:r>
              <a:rPr lang="en-IN" err="1"/>
              <a:t>nonummy</a:t>
            </a:r>
            <a:r>
              <a:rPr lang="en-IN"/>
              <a:t> </a:t>
            </a:r>
            <a:r>
              <a:rPr lang="en-IN" err="1"/>
              <a:t>nibh</a:t>
            </a:r>
            <a:r>
              <a:rPr lang="en-IN"/>
              <a:t> </a:t>
            </a:r>
            <a:r>
              <a:rPr lang="en-IN" err="1"/>
              <a:t>euismod</a:t>
            </a:r>
            <a:r>
              <a:rPr lang="en-IN"/>
              <a:t> </a:t>
            </a:r>
            <a:r>
              <a:rPr lang="en-IN" err="1"/>
              <a:t>tincidunt</a:t>
            </a:r>
            <a:r>
              <a:rPr lang="en-IN"/>
              <a:t> </a:t>
            </a:r>
            <a:r>
              <a:rPr lang="en-IN" err="1"/>
              <a:t>ut</a:t>
            </a:r>
            <a:r>
              <a:rPr lang="en-IN"/>
              <a:t> </a:t>
            </a:r>
            <a:r>
              <a:rPr lang="en-IN" err="1"/>
              <a:t>laoreet</a:t>
            </a:r>
            <a:r>
              <a:rPr lang="en-IN"/>
              <a:t> dolore magna </a:t>
            </a:r>
            <a:r>
              <a:rPr lang="en-IN" err="1"/>
              <a:t>aliquam</a:t>
            </a:r>
            <a:r>
              <a:rPr lang="en-IN"/>
              <a:t> </a:t>
            </a:r>
            <a:r>
              <a:rPr lang="en-IN" err="1"/>
              <a:t>erat</a:t>
            </a:r>
            <a:r>
              <a:rPr lang="en-IN"/>
              <a:t> </a:t>
            </a:r>
            <a:r>
              <a:rPr lang="en-IN" err="1"/>
              <a:t>volutpat</a:t>
            </a:r>
            <a:r>
              <a:rPr lang="en-IN"/>
              <a:t>. 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</a:t>
            </a:r>
            <a:r>
              <a:rPr lang="en-IN" err="1"/>
              <a:t>adipiscing</a:t>
            </a:r>
            <a:r>
              <a:rPr lang="en-IN"/>
              <a:t> </a:t>
            </a:r>
            <a:r>
              <a:rPr lang="en-IN" err="1"/>
              <a:t>elit</a:t>
            </a:r>
            <a:r>
              <a:rPr lang="en-IN"/>
              <a:t>, </a:t>
            </a:r>
            <a:r>
              <a:rPr lang="en-IN" err="1"/>
              <a:t>sed</a:t>
            </a:r>
            <a:r>
              <a:rPr lang="en-IN"/>
              <a:t> </a:t>
            </a:r>
            <a:r>
              <a:rPr lang="en-IN" err="1"/>
              <a:t>diam</a:t>
            </a:r>
            <a:r>
              <a:rPr lang="en-IN"/>
              <a:t> 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570F707-6048-9598-40FD-40F38D7F254D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106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7363F-D575-B190-12DA-51127E30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FE5B07-EDCA-C95E-6AC9-A0E03736AF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799" y="1524000"/>
            <a:ext cx="2505076" cy="553998"/>
          </a:xfrm>
        </p:spPr>
        <p:txBody>
          <a:bodyPr/>
          <a:lstStyle/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577585-9AA4-633F-9F3D-BD14E1700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7575" y="1524000"/>
            <a:ext cx="2505076" cy="553998"/>
          </a:xfrm>
        </p:spPr>
        <p:txBody>
          <a:bodyPr/>
          <a:lstStyle/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B67A5E-08E0-4E4F-196B-C9BF5914B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6388" y="1524000"/>
            <a:ext cx="2505076" cy="553998"/>
          </a:xfrm>
        </p:spPr>
        <p:txBody>
          <a:bodyPr/>
          <a:lstStyle/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A5E8D0-A7C0-F848-928F-D47B61C62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80" y="1524000"/>
            <a:ext cx="2505076" cy="553998"/>
          </a:xfrm>
        </p:spPr>
        <p:txBody>
          <a:bodyPr/>
          <a:lstStyle/>
          <a:p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A0439DF-73CD-F0D8-FFD6-4075BC9E8A3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8799" y="2316914"/>
            <a:ext cx="2155392" cy="3200876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FABC74A-CBD6-01C4-3F48-230893C891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07195" y="2316914"/>
            <a:ext cx="2155392" cy="3200876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D11C534-99DD-6B68-A73E-81FB1AB3F43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26008" y="2316914"/>
            <a:ext cx="2155392" cy="3200876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6174934-C91A-7546-159B-34B57273EEC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45200" y="2316914"/>
            <a:ext cx="2155392" cy="3200876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3B842F3-338B-F003-0E79-E9BEF9FB88D4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53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E7296-5D90-8B90-4532-1CDF9DB39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8DCA2-83D5-C700-C412-9D846769E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799" y="3308585"/>
            <a:ext cx="3013076" cy="147732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volutpat.Lorem</a:t>
            </a:r>
            <a:r>
              <a:rPr lang="en-IN" dirty="0"/>
              <a:t>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D5F3E5-05BD-56AE-03F1-146AD529E2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23587" y="2119887"/>
            <a:ext cx="1538288" cy="215444"/>
          </a:xfrm>
        </p:spPr>
        <p:txBody>
          <a:bodyPr/>
          <a:lstStyle/>
          <a:p>
            <a:r>
              <a:rPr lang="en-IN" dirty="0">
                <a:solidFill>
                  <a:srgbClr val="002856"/>
                </a:solidFill>
              </a:rPr>
              <a:t>Insert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89A0A0-9BA1-3959-C863-F2445A797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3587" y="2418461"/>
            <a:ext cx="1538288" cy="215444"/>
          </a:xfrm>
        </p:spPr>
        <p:txBody>
          <a:bodyPr/>
          <a:lstStyle/>
          <a:p>
            <a:r>
              <a:rPr lang="en-IN"/>
              <a:t>Job Role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F47BD0-0CBF-AFB6-2731-50AF5C517A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184" y="3308585"/>
            <a:ext cx="3013076" cy="1477328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Lorem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</a:t>
            </a:r>
            <a:r>
              <a:rPr lang="en-IN" err="1"/>
              <a:t>adipiscing</a:t>
            </a:r>
            <a:r>
              <a:rPr lang="en-IN"/>
              <a:t> </a:t>
            </a:r>
            <a:r>
              <a:rPr lang="en-IN" err="1"/>
              <a:t>elit</a:t>
            </a:r>
            <a:r>
              <a:rPr lang="en-IN"/>
              <a:t> </a:t>
            </a:r>
            <a:r>
              <a:rPr lang="en-IN" err="1"/>
              <a:t>sed</a:t>
            </a:r>
            <a:r>
              <a:rPr lang="en-IN"/>
              <a:t> </a:t>
            </a:r>
            <a:r>
              <a:rPr lang="en-IN" err="1"/>
              <a:t>diam</a:t>
            </a:r>
            <a:r>
              <a:rPr lang="en-IN"/>
              <a:t> </a:t>
            </a:r>
            <a:r>
              <a:rPr lang="en-IN" err="1"/>
              <a:t>nonummy</a:t>
            </a:r>
            <a:r>
              <a:rPr lang="en-IN"/>
              <a:t> </a:t>
            </a:r>
            <a:r>
              <a:rPr lang="en-IN" err="1"/>
              <a:t>nibh</a:t>
            </a:r>
            <a:r>
              <a:rPr lang="en-IN"/>
              <a:t> </a:t>
            </a:r>
            <a:r>
              <a:rPr lang="en-IN" err="1"/>
              <a:t>euismod</a:t>
            </a:r>
            <a:r>
              <a:rPr lang="en-IN"/>
              <a:t> </a:t>
            </a:r>
            <a:r>
              <a:rPr lang="en-IN" err="1"/>
              <a:t>tincidunt</a:t>
            </a:r>
            <a:r>
              <a:rPr lang="en-IN"/>
              <a:t> </a:t>
            </a:r>
            <a:r>
              <a:rPr lang="en-IN" err="1"/>
              <a:t>ut</a:t>
            </a:r>
            <a:r>
              <a:rPr lang="en-IN"/>
              <a:t> </a:t>
            </a:r>
            <a:r>
              <a:rPr lang="en-IN" err="1"/>
              <a:t>laoreet</a:t>
            </a:r>
            <a:r>
              <a:rPr lang="en-IN"/>
              <a:t> dolore magna </a:t>
            </a:r>
            <a:r>
              <a:rPr lang="en-IN" err="1"/>
              <a:t>aliquam</a:t>
            </a:r>
            <a:r>
              <a:rPr lang="en-IN"/>
              <a:t> </a:t>
            </a:r>
            <a:r>
              <a:rPr lang="en-IN" err="1"/>
              <a:t>erat</a:t>
            </a:r>
            <a:r>
              <a:rPr lang="en-IN"/>
              <a:t> </a:t>
            </a:r>
            <a:r>
              <a:rPr lang="en-IN" err="1"/>
              <a:t>volutpat.Lorem</a:t>
            </a:r>
            <a:r>
              <a:rPr lang="en-IN"/>
              <a:t> ipsum </a:t>
            </a:r>
            <a:r>
              <a:rPr lang="en-IN" err="1"/>
              <a:t>dolor</a:t>
            </a:r>
            <a:r>
              <a:rPr lang="en-IN"/>
              <a:t> sit </a:t>
            </a:r>
            <a:r>
              <a:rPr lang="en-IN" err="1"/>
              <a:t>amet</a:t>
            </a:r>
            <a:r>
              <a:rPr lang="en-IN"/>
              <a:t>, </a:t>
            </a:r>
            <a:r>
              <a:rPr lang="en-IN" err="1"/>
              <a:t>consectetuer</a:t>
            </a:r>
            <a:r>
              <a:rPr lang="en-IN"/>
              <a:t> </a:t>
            </a:r>
            <a:r>
              <a:rPr lang="en-IN" err="1"/>
              <a:t>adipiscing</a:t>
            </a:r>
            <a:r>
              <a:rPr lang="en-IN"/>
              <a:t> </a:t>
            </a:r>
            <a:r>
              <a:rPr lang="en-IN" err="1"/>
              <a:t>elit</a:t>
            </a:r>
            <a:r>
              <a:rPr lang="en-IN"/>
              <a:t>, </a:t>
            </a:r>
            <a:r>
              <a:rPr lang="en-IN" err="1"/>
              <a:t>sed</a:t>
            </a:r>
            <a:r>
              <a:rPr lang="en-IN"/>
              <a:t> </a:t>
            </a:r>
            <a:r>
              <a:rPr lang="en-IN" err="1"/>
              <a:t>diam</a:t>
            </a:r>
            <a:r>
              <a:rPr lang="en-IN"/>
              <a:t> </a:t>
            </a:r>
            <a:r>
              <a:rPr lang="en-IN" err="1"/>
              <a:t>nonummy</a:t>
            </a:r>
            <a:r>
              <a:rPr lang="en-IN"/>
              <a:t> </a:t>
            </a:r>
            <a:r>
              <a:rPr lang="en-IN" err="1"/>
              <a:t>nibh</a:t>
            </a:r>
            <a:r>
              <a:rPr lang="en-IN"/>
              <a:t> </a:t>
            </a:r>
            <a:r>
              <a:rPr lang="en-IN" err="1"/>
              <a:t>euismod</a:t>
            </a:r>
            <a:r>
              <a:rPr lang="en-IN"/>
              <a:t> </a:t>
            </a:r>
            <a:r>
              <a:rPr lang="en-IN" err="1"/>
              <a:t>tincidunt</a:t>
            </a:r>
            <a:r>
              <a:rPr lang="en-IN"/>
              <a:t> </a:t>
            </a:r>
            <a:r>
              <a:rPr lang="en-IN" err="1"/>
              <a:t>ut</a:t>
            </a:r>
            <a:r>
              <a:rPr lang="en-IN"/>
              <a:t> </a:t>
            </a:r>
            <a:r>
              <a:rPr lang="en-IN" err="1"/>
              <a:t>laoreet</a:t>
            </a:r>
            <a:r>
              <a:rPr lang="en-IN"/>
              <a:t> dolore magna </a:t>
            </a:r>
            <a:r>
              <a:rPr lang="en-IN" err="1"/>
              <a:t>aliquam</a:t>
            </a:r>
            <a:r>
              <a:rPr lang="en-IN"/>
              <a:t> </a:t>
            </a:r>
            <a:r>
              <a:rPr lang="en-IN" err="1"/>
              <a:t>erat</a:t>
            </a:r>
            <a:r>
              <a:rPr lang="en-IN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708907-4384-C6FD-B5B1-7AC615FFC8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1972" y="2119887"/>
            <a:ext cx="1538288" cy="215444"/>
          </a:xfrm>
        </p:spPr>
        <p:txBody>
          <a:bodyPr/>
          <a:lstStyle/>
          <a:p>
            <a:r>
              <a:rPr lang="en-IN">
                <a:solidFill>
                  <a:srgbClr val="002856"/>
                </a:solidFill>
              </a:rPr>
              <a:t>Insert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CDDC8A-9198-9815-0828-A2C08A0F3C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1972" y="2418461"/>
            <a:ext cx="1538288" cy="215444"/>
          </a:xfrm>
        </p:spPr>
        <p:txBody>
          <a:bodyPr/>
          <a:lstStyle/>
          <a:p>
            <a:r>
              <a:rPr lang="en-IN"/>
              <a:t>Job Role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F3623-7C30-A8D4-35FC-95585D52C0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5138" y="3308585"/>
            <a:ext cx="3013076" cy="147732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volutpat.Lorem</a:t>
            </a:r>
            <a:r>
              <a:rPr lang="en-IN" dirty="0"/>
              <a:t>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63C6AD-6C4C-47D6-88B9-1924134144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59926" y="2119887"/>
            <a:ext cx="1538288" cy="215444"/>
          </a:xfrm>
        </p:spPr>
        <p:txBody>
          <a:bodyPr/>
          <a:lstStyle/>
          <a:p>
            <a:r>
              <a:rPr lang="en-IN">
                <a:solidFill>
                  <a:srgbClr val="002856"/>
                </a:solidFill>
              </a:rPr>
              <a:t>Insert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17B7EB-B63B-0D51-E0F3-AED02EBE63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59926" y="2418461"/>
            <a:ext cx="1538288" cy="215444"/>
          </a:xfrm>
        </p:spPr>
        <p:txBody>
          <a:bodyPr/>
          <a:lstStyle/>
          <a:p>
            <a:r>
              <a:rPr lang="en-IN"/>
              <a:t>Job Role</a:t>
            </a:r>
          </a:p>
        </p:txBody>
      </p:sp>
      <p:pic>
        <p:nvPicPr>
          <p:cNvPr id="30" name="Picture Placeholder 18" descr="A person wearing a black head scarf&#10;&#10;Description automatically generated with low confidence">
            <a:extLst>
              <a:ext uri="{FF2B5EF4-FFF2-40B4-BE49-F238E27FC236}">
                <a16:creationId xmlns:a16="http://schemas.microsoft.com/office/drawing/2014/main" id="{E35BCEC7-7EBF-91FC-D217-1726CA306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48800" y="1741488"/>
            <a:ext cx="1230312" cy="1230312"/>
          </a:xfrm>
        </p:spPr>
      </p:pic>
      <p:pic>
        <p:nvPicPr>
          <p:cNvPr id="39" name="Picture Placeholder 20" descr="A person folding the arms&#10;&#10;Description automatically generated with medium confidence">
            <a:extLst>
              <a:ext uri="{FF2B5EF4-FFF2-40B4-BE49-F238E27FC236}">
                <a16:creationId xmlns:a16="http://schemas.microsoft.com/office/drawing/2014/main" id="{2A7B13DE-CE0D-D46C-C070-B152620DC8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5" r="34251" b="46534"/>
          <a:stretch/>
        </p:blipFill>
        <p:spPr>
          <a:xfrm>
            <a:off x="4366752" y="1741488"/>
            <a:ext cx="1231900" cy="1230312"/>
          </a:xfrm>
        </p:spPr>
      </p:pic>
      <p:pic>
        <p:nvPicPr>
          <p:cNvPr id="42" name="Picture Placeholder 22" descr="A person wearing a white robe&#10;&#10;Description automatically generated with medium confidence">
            <a:extLst>
              <a:ext uri="{FF2B5EF4-FFF2-40B4-BE49-F238E27FC236}">
                <a16:creationId xmlns:a16="http://schemas.microsoft.com/office/drawing/2014/main" id="{C847B3D1-88D3-7BDB-A9A1-4B52CC92FD2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86" r="27945" b="41120"/>
          <a:stretch/>
        </p:blipFill>
        <p:spPr>
          <a:xfrm>
            <a:off x="8085139" y="1741488"/>
            <a:ext cx="1230312" cy="1230312"/>
          </a:xfr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470DF41D-0EC3-566B-20E0-8424B7FFF715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374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2143B7EA-96E2-323C-605F-9889ACE23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376" y="1950073"/>
            <a:ext cx="7605636" cy="1850058"/>
          </a:xfrm>
        </p:spPr>
        <p:txBody>
          <a:bodyPr/>
          <a:lstStyle/>
          <a:p>
            <a:r>
              <a:rPr lang="en-IN" dirty="0">
                <a:solidFill>
                  <a:srgbClr val="FFFFFF"/>
                </a:solidFill>
              </a:rPr>
              <a:t>Presentation</a:t>
            </a:r>
            <a:br>
              <a:rPr lang="en-IN" dirty="0">
                <a:solidFill>
                  <a:srgbClr val="FFFFFF"/>
                </a:solidFill>
              </a:rPr>
            </a:br>
            <a:r>
              <a:rPr lang="en-IN" dirty="0">
                <a:solidFill>
                  <a:srgbClr val="FFFFFF"/>
                </a:solidFill>
              </a:rPr>
              <a:t>title goes here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3F97262F-39D8-BC0E-A424-4909C098648F}"/>
              </a:ext>
            </a:extLst>
          </p:cNvPr>
          <p:cNvSpPr txBox="1">
            <a:spLocks/>
          </p:cNvSpPr>
          <p:nvPr/>
        </p:nvSpPr>
        <p:spPr>
          <a:xfrm>
            <a:off x="751376" y="6079310"/>
            <a:ext cx="1808944" cy="2135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1600" dirty="0">
                <a:solidFill>
                  <a:srgbClr val="FFFFFF"/>
                </a:solidFill>
                <a:latin typeface="SaudiaSans-Regular" pitchFamily="2" charset="-78"/>
                <a:cs typeface="SaudiaSans-Regular" pitchFamily="2" charset="-78"/>
              </a:rPr>
              <a:t>dd/mm/</a:t>
            </a:r>
            <a:r>
              <a:rPr lang="en-IN" sz="1600" dirty="0" err="1">
                <a:solidFill>
                  <a:srgbClr val="FFFFFF"/>
                </a:solidFill>
                <a:latin typeface="SaudiaSans-Regular" pitchFamily="2" charset="-78"/>
                <a:cs typeface="SaudiaSans-Regular" pitchFamily="2" charset="-78"/>
              </a:rPr>
              <a:t>yyyy</a:t>
            </a:r>
            <a:endParaRPr lang="en-IN" sz="1600" dirty="0">
              <a:solidFill>
                <a:srgbClr val="FFFFFF"/>
              </a:solidFill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6658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8ED1D-B68C-4CB1-5B33-8AD422EC3D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AC8B42ED-63C6-76B6-1367-598E4FF8E9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0761" r="10761"/>
          <a:stretch/>
        </p:blipFill>
        <p:spPr>
          <a:xfrm>
            <a:off x="648799" y="1715594"/>
            <a:ext cx="3026664" cy="2743200"/>
          </a:xfrm>
          <a:blipFill>
            <a:blip r:embed="rId3"/>
            <a:tile tx="0" ty="0" sx="100000" sy="100000" flip="none" algn="tl"/>
          </a:blipFill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F3D652BD-7D10-125B-73D7-3897300890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0761" r="10761"/>
          <a:stretch/>
        </p:blipFill>
        <p:spPr>
          <a:xfrm>
            <a:off x="4359380" y="1715594"/>
            <a:ext cx="3026664" cy="2743200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DCF19B3-4BC1-357D-E5B4-5E400C4FEA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0761" r="10761"/>
          <a:stretch/>
        </p:blipFill>
        <p:spPr>
          <a:xfrm>
            <a:off x="8069961" y="1715594"/>
            <a:ext cx="3026664" cy="2743200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ED37E89-A51B-032B-0C86-24C64B9040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799" y="4681450"/>
            <a:ext cx="3026664" cy="146304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7D9D0AD-D781-F475-FB89-5496AB5C20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9380" y="4681450"/>
            <a:ext cx="3026664" cy="146304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endParaRPr lang="en-IN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4AD174A-427D-5001-4E25-84277C89B6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69961" y="4681450"/>
            <a:ext cx="3026664" cy="146304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nonummy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laoreet</a:t>
            </a:r>
            <a:r>
              <a:rPr lang="en-IN" dirty="0"/>
              <a:t> dolore magna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consectetuer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endParaRPr lang="en-IN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A6CF745A-A4BE-8C20-EBFC-119BB9C06E7B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Soaring to success</a:t>
            </a:r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9E3E58CC-03D0-F088-B0A4-B4404F929B0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8799" y="902331"/>
            <a:ext cx="11137392" cy="338554"/>
          </a:xfrm>
        </p:spPr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</a:t>
            </a:r>
            <a:r>
              <a:rPr lang="en-IN" dirty="0" err="1"/>
              <a:t>Amet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00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CA352-8FE3-B1C4-BABA-D0E5667361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EF4CA4-A9F3-D48E-1B99-BCF78A238C2C}"/>
              </a:ext>
            </a:extLst>
          </p:cNvPr>
          <p:cNvSpPr/>
          <p:nvPr/>
        </p:nvSpPr>
        <p:spPr>
          <a:xfrm>
            <a:off x="951746" y="3108065"/>
            <a:ext cx="3187587" cy="3187587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55%</a:t>
            </a:r>
            <a:endParaRPr kumimoji="0" lang="en-I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E70E75-15FC-7CD6-4337-88636868F7B6}"/>
              </a:ext>
            </a:extLst>
          </p:cNvPr>
          <p:cNvSpPr/>
          <p:nvPr/>
        </p:nvSpPr>
        <p:spPr>
          <a:xfrm>
            <a:off x="3309382" y="1575584"/>
            <a:ext cx="2321187" cy="2321187"/>
          </a:xfrm>
          <a:prstGeom prst="ellipse">
            <a:avLst/>
          </a:prstGeom>
          <a:solidFill>
            <a:srgbClr val="00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32%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7201F5-E4BB-5966-212C-0F5B68A935B9}"/>
              </a:ext>
            </a:extLst>
          </p:cNvPr>
          <p:cNvSpPr/>
          <p:nvPr/>
        </p:nvSpPr>
        <p:spPr>
          <a:xfrm>
            <a:off x="4097327" y="3891632"/>
            <a:ext cx="882802" cy="882802"/>
          </a:xfrm>
          <a:prstGeom prst="ellipse">
            <a:avLst/>
          </a:prstGeom>
          <a:solidFill>
            <a:srgbClr val="B6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17%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00D161-94B8-C580-372D-37B90A6616C7}"/>
              </a:ext>
            </a:extLst>
          </p:cNvPr>
          <p:cNvCxnSpPr>
            <a:cxnSpLocks/>
          </p:cNvCxnSpPr>
          <p:nvPr/>
        </p:nvCxnSpPr>
        <p:spPr>
          <a:xfrm>
            <a:off x="6096000" y="625785"/>
            <a:ext cx="0" cy="560643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07283EF-45D9-4E02-EB3D-BC50F36CACAB}"/>
              </a:ext>
            </a:extLst>
          </p:cNvPr>
          <p:cNvSpPr txBox="1"/>
          <p:nvPr/>
        </p:nvSpPr>
        <p:spPr>
          <a:xfrm>
            <a:off x="6428087" y="702927"/>
            <a:ext cx="1828800" cy="164592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01</a:t>
            </a:r>
            <a:endParaRPr kumimoji="0" lang="en-IN" sz="100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312A0-F651-92E2-7D0A-E7949E263FDD}"/>
              </a:ext>
            </a:extLst>
          </p:cNvPr>
          <p:cNvSpPr txBox="1"/>
          <p:nvPr/>
        </p:nvSpPr>
        <p:spPr>
          <a:xfrm>
            <a:off x="8348028" y="1012871"/>
            <a:ext cx="3320097" cy="10260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6F934-C1C2-0B27-0831-5DE45FE5B55E}"/>
              </a:ext>
            </a:extLst>
          </p:cNvPr>
          <p:cNvSpPr txBox="1"/>
          <p:nvPr/>
        </p:nvSpPr>
        <p:spPr>
          <a:xfrm>
            <a:off x="6428087" y="2563837"/>
            <a:ext cx="1828800" cy="164592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006937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02</a:t>
            </a:r>
            <a:endParaRPr kumimoji="0" lang="en-IN" sz="10000" b="0" i="0" u="none" strike="noStrike" kern="1200" cap="none" spc="0" normalizeH="0" baseline="0" noProof="0" dirty="0">
              <a:ln>
                <a:noFill/>
              </a:ln>
              <a:solidFill>
                <a:srgbClr val="006937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69BEF-094F-DFC7-7372-7C36FC3D1204}"/>
              </a:ext>
            </a:extLst>
          </p:cNvPr>
          <p:cNvSpPr txBox="1"/>
          <p:nvPr/>
        </p:nvSpPr>
        <p:spPr>
          <a:xfrm>
            <a:off x="8348028" y="2873781"/>
            <a:ext cx="3320097" cy="10260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0CD03-9E51-1511-D380-502DEC7FAE84}"/>
              </a:ext>
            </a:extLst>
          </p:cNvPr>
          <p:cNvSpPr txBox="1"/>
          <p:nvPr/>
        </p:nvSpPr>
        <p:spPr>
          <a:xfrm>
            <a:off x="6428087" y="4424746"/>
            <a:ext cx="1828800" cy="164592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B6DFFF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03</a:t>
            </a:r>
            <a:endParaRPr kumimoji="0" lang="en-IN" sz="10000" b="0" i="0" u="none" strike="noStrike" kern="1200" cap="none" spc="0" normalizeH="0" baseline="0" noProof="0" dirty="0">
              <a:ln>
                <a:noFill/>
              </a:ln>
              <a:solidFill>
                <a:srgbClr val="B6DFFF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E09B1B-82ED-AF8E-E0EC-8DBA8189CC15}"/>
              </a:ext>
            </a:extLst>
          </p:cNvPr>
          <p:cNvSpPr txBox="1"/>
          <p:nvPr/>
        </p:nvSpPr>
        <p:spPr>
          <a:xfrm>
            <a:off x="8348028" y="4734690"/>
            <a:ext cx="3320097" cy="10260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1DA11D-F9B4-D447-20B0-BF8F3D0A2870}"/>
              </a:ext>
            </a:extLst>
          </p:cNvPr>
          <p:cNvCxnSpPr>
            <a:cxnSpLocks/>
          </p:cNvCxnSpPr>
          <p:nvPr/>
        </p:nvCxnSpPr>
        <p:spPr>
          <a:xfrm>
            <a:off x="6519228" y="2498546"/>
            <a:ext cx="514889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E749DF-C5BB-827A-EA6A-8AED63265B83}"/>
              </a:ext>
            </a:extLst>
          </p:cNvPr>
          <p:cNvCxnSpPr>
            <a:cxnSpLocks/>
          </p:cNvCxnSpPr>
          <p:nvPr/>
        </p:nvCxnSpPr>
        <p:spPr>
          <a:xfrm>
            <a:off x="6519228" y="4317252"/>
            <a:ext cx="514889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844CE5-EF2F-A6FC-0134-C0E4325B8D26}"/>
              </a:ext>
            </a:extLst>
          </p:cNvPr>
          <p:cNvCxnSpPr>
            <a:cxnSpLocks/>
          </p:cNvCxnSpPr>
          <p:nvPr/>
        </p:nvCxnSpPr>
        <p:spPr>
          <a:xfrm flipV="1">
            <a:off x="4469975" y="727060"/>
            <a:ext cx="0" cy="1326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2C2FFAB-C0C0-CAA7-9BBB-5EB20A6CBAA4}"/>
              </a:ext>
            </a:extLst>
          </p:cNvPr>
          <p:cNvSpPr txBox="1"/>
          <p:nvPr/>
        </p:nvSpPr>
        <p:spPr>
          <a:xfrm>
            <a:off x="4554383" y="684856"/>
            <a:ext cx="1164946" cy="4431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F3D586-7628-CF8D-DA7A-72BF1D58D54F}"/>
              </a:ext>
            </a:extLst>
          </p:cNvPr>
          <p:cNvGrpSpPr/>
          <p:nvPr/>
        </p:nvGrpSpPr>
        <p:grpSpPr>
          <a:xfrm>
            <a:off x="4538728" y="4539405"/>
            <a:ext cx="1249354" cy="1354959"/>
            <a:chOff x="4538728" y="4539405"/>
            <a:chExt cx="1249354" cy="135495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F918DF-6237-6E01-744C-8614A069E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8728" y="4539405"/>
              <a:ext cx="0" cy="1326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E56B42-9533-9A25-F7EF-C366BBD844D4}"/>
                </a:ext>
              </a:extLst>
            </p:cNvPr>
            <p:cNvSpPr txBox="1"/>
            <p:nvPr/>
          </p:nvSpPr>
          <p:spPr>
            <a:xfrm>
              <a:off x="4623136" y="5451166"/>
              <a:ext cx="1164946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SaudiaSans-Regular" pitchFamily="2" charset="-78"/>
                  <a:cs typeface="SaudiaSans-Regular" pitchFamily="2" charset="-78"/>
                </a:rPr>
                <a:t>Lorem ipsum dolor sit </a:t>
              </a:r>
              <a:r>
                <a:rPr kumimoji="0" lang="en-US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SaudiaSans-Regular" pitchFamily="2" charset="-78"/>
                  <a:cs typeface="SaudiaSans-Regular" pitchFamily="2" charset="-78"/>
                </a:rPr>
                <a:t>amet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1B91C06-05A2-43D9-3CD8-613A9D693343}"/>
              </a:ext>
            </a:extLst>
          </p:cNvPr>
          <p:cNvCxnSpPr>
            <a:cxnSpLocks/>
          </p:cNvCxnSpPr>
          <p:nvPr/>
        </p:nvCxnSpPr>
        <p:spPr>
          <a:xfrm flipV="1">
            <a:off x="2545539" y="1139483"/>
            <a:ext cx="0" cy="2439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0834DFB-D099-FFB6-699D-ACA76A5B13B7}"/>
              </a:ext>
            </a:extLst>
          </p:cNvPr>
          <p:cNvSpPr txBox="1"/>
          <p:nvPr/>
        </p:nvSpPr>
        <p:spPr>
          <a:xfrm>
            <a:off x="1310253" y="1097279"/>
            <a:ext cx="1164946" cy="44319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902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37B2F-7B0E-CC82-5F68-800F8EA23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3EFB76-5AC1-2283-7B8F-2780951DC101}"/>
              </a:ext>
            </a:extLst>
          </p:cNvPr>
          <p:cNvCxnSpPr>
            <a:cxnSpLocks/>
          </p:cNvCxnSpPr>
          <p:nvPr/>
        </p:nvCxnSpPr>
        <p:spPr>
          <a:xfrm>
            <a:off x="7230647" y="625785"/>
            <a:ext cx="0" cy="560643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4AB290-89C2-73D7-E1A5-B6F3F35E710B}"/>
              </a:ext>
            </a:extLst>
          </p:cNvPr>
          <p:cNvCxnSpPr>
            <a:cxnSpLocks/>
          </p:cNvCxnSpPr>
          <p:nvPr/>
        </p:nvCxnSpPr>
        <p:spPr>
          <a:xfrm>
            <a:off x="7637047" y="2301598"/>
            <a:ext cx="425015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2">
            <a:extLst>
              <a:ext uri="{FF2B5EF4-FFF2-40B4-BE49-F238E27FC236}">
                <a16:creationId xmlns:a16="http://schemas.microsoft.com/office/drawing/2014/main" id="{88779E8F-3983-3AC3-8DF9-5941225C51F0}"/>
              </a:ext>
            </a:extLst>
          </p:cNvPr>
          <p:cNvSpPr txBox="1">
            <a:spLocks/>
          </p:cNvSpPr>
          <p:nvPr/>
        </p:nvSpPr>
        <p:spPr>
          <a:xfrm>
            <a:off x="7637047" y="965753"/>
            <a:ext cx="4250153" cy="886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 </a:t>
            </a:r>
            <a:b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</a:b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0129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to go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DA3D7-D50E-F9F1-056A-BBBDC3FF942D}"/>
              </a:ext>
            </a:extLst>
          </p:cNvPr>
          <p:cNvSpPr txBox="1"/>
          <p:nvPr/>
        </p:nvSpPr>
        <p:spPr>
          <a:xfrm>
            <a:off x="7637046" y="2651176"/>
            <a:ext cx="3737707" cy="312852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54%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dolor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sit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sed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diam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dolor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4194D06-ACBF-2580-0D7E-89285C901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708877"/>
              </p:ext>
            </p:extLst>
          </p:nvPr>
        </p:nvGraphicFramePr>
        <p:xfrm>
          <a:off x="758190" y="625785"/>
          <a:ext cx="6167579" cy="560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10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60A5D3-E253-3B7E-36A8-FEB79EA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4CAF9-4726-E0DD-B112-7A0E997F8EB7}"/>
              </a:ext>
            </a:extLst>
          </p:cNvPr>
          <p:cNvSpPr txBox="1"/>
          <p:nvPr/>
        </p:nvSpPr>
        <p:spPr>
          <a:xfrm>
            <a:off x="418530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JAN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029BF-8A3A-53A7-CE20-3F3CA028A817}"/>
              </a:ext>
            </a:extLst>
          </p:cNvPr>
          <p:cNvSpPr txBox="1"/>
          <p:nvPr/>
        </p:nvSpPr>
        <p:spPr>
          <a:xfrm>
            <a:off x="1325877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FEB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2063D-148E-9875-9E04-659A8A86BC2A}"/>
              </a:ext>
            </a:extLst>
          </p:cNvPr>
          <p:cNvSpPr txBox="1"/>
          <p:nvPr/>
        </p:nvSpPr>
        <p:spPr>
          <a:xfrm>
            <a:off x="2233225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MAR</a:t>
            </a:r>
            <a:endParaRPr kumimoji="0" lang="en-IN" sz="1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EB5E2-0B5A-1C6C-11F4-78ABCC9C4FE7}"/>
              </a:ext>
            </a:extLst>
          </p:cNvPr>
          <p:cNvSpPr txBox="1"/>
          <p:nvPr/>
        </p:nvSpPr>
        <p:spPr>
          <a:xfrm>
            <a:off x="3140572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APR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48D83-934D-9F15-2663-682C64CF388E}"/>
              </a:ext>
            </a:extLst>
          </p:cNvPr>
          <p:cNvSpPr txBox="1"/>
          <p:nvPr/>
        </p:nvSpPr>
        <p:spPr>
          <a:xfrm>
            <a:off x="4047920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MAY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E3093-F6CC-2953-5A7C-47C1ABB86A78}"/>
              </a:ext>
            </a:extLst>
          </p:cNvPr>
          <p:cNvSpPr txBox="1"/>
          <p:nvPr/>
        </p:nvSpPr>
        <p:spPr>
          <a:xfrm>
            <a:off x="4955267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JUNE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D14C1-1040-3533-25CE-E2B73A63B592}"/>
              </a:ext>
            </a:extLst>
          </p:cNvPr>
          <p:cNvSpPr txBox="1"/>
          <p:nvPr/>
        </p:nvSpPr>
        <p:spPr>
          <a:xfrm>
            <a:off x="5862615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JULY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474ADA-A389-B120-4DF6-E2F1472FC2D6}"/>
              </a:ext>
            </a:extLst>
          </p:cNvPr>
          <p:cNvSpPr txBox="1"/>
          <p:nvPr/>
        </p:nvSpPr>
        <p:spPr>
          <a:xfrm>
            <a:off x="6769962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AUG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9A22E-27B3-FA0D-5DF0-981DCE39A9B9}"/>
              </a:ext>
            </a:extLst>
          </p:cNvPr>
          <p:cNvSpPr txBox="1"/>
          <p:nvPr/>
        </p:nvSpPr>
        <p:spPr>
          <a:xfrm>
            <a:off x="7677309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SEP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D519A9-7CCD-74D4-5391-F7DF7CC75133}"/>
              </a:ext>
            </a:extLst>
          </p:cNvPr>
          <p:cNvSpPr txBox="1"/>
          <p:nvPr/>
        </p:nvSpPr>
        <p:spPr>
          <a:xfrm>
            <a:off x="8584657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OCT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83C8EC-E802-1AA4-DC86-8797D9BFE38C}"/>
              </a:ext>
            </a:extLst>
          </p:cNvPr>
          <p:cNvSpPr txBox="1"/>
          <p:nvPr/>
        </p:nvSpPr>
        <p:spPr>
          <a:xfrm>
            <a:off x="9492004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NOV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03173D-3AB8-79CE-3C40-9D31F144B734}"/>
              </a:ext>
            </a:extLst>
          </p:cNvPr>
          <p:cNvSpPr txBox="1"/>
          <p:nvPr/>
        </p:nvSpPr>
        <p:spPr>
          <a:xfrm>
            <a:off x="10399348" y="1582032"/>
            <a:ext cx="796342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DEC</a:t>
            </a:r>
            <a:endParaRPr kumimoji="0" lang="en-IN" sz="100" b="1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9F294B-5290-6119-32FB-D998ECBE0452}"/>
              </a:ext>
            </a:extLst>
          </p:cNvPr>
          <p:cNvSpPr/>
          <p:nvPr/>
        </p:nvSpPr>
        <p:spPr>
          <a:xfrm>
            <a:off x="642076" y="2632262"/>
            <a:ext cx="340318" cy="340318"/>
          </a:xfrm>
          <a:prstGeom prst="ellipse">
            <a:avLst/>
          </a:prstGeom>
          <a:solidFill>
            <a:srgbClr val="B6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505661-F0AF-24A8-8DE3-14F93FF6FAAA}"/>
              </a:ext>
            </a:extLst>
          </p:cNvPr>
          <p:cNvSpPr/>
          <p:nvPr/>
        </p:nvSpPr>
        <p:spPr>
          <a:xfrm>
            <a:off x="1601296" y="2259498"/>
            <a:ext cx="1085850" cy="1085844"/>
          </a:xfrm>
          <a:prstGeom prst="ellipse">
            <a:avLst/>
          </a:prstGeom>
          <a:solidFill>
            <a:srgbClr val="00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D2B85D-0494-71B1-58F1-0521CDD33124}"/>
              </a:ext>
            </a:extLst>
          </p:cNvPr>
          <p:cNvSpPr/>
          <p:nvPr/>
        </p:nvSpPr>
        <p:spPr>
          <a:xfrm>
            <a:off x="1909193" y="2103996"/>
            <a:ext cx="1396857" cy="1396848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E1DCCB-1EC7-C7DC-F7EB-7EA7E9277DF4}"/>
              </a:ext>
            </a:extLst>
          </p:cNvPr>
          <p:cNvSpPr/>
          <p:nvPr/>
        </p:nvSpPr>
        <p:spPr>
          <a:xfrm>
            <a:off x="3879671" y="2264626"/>
            <a:ext cx="1075596" cy="1075588"/>
          </a:xfrm>
          <a:prstGeom prst="ellipse">
            <a:avLst/>
          </a:prstGeom>
          <a:solidFill>
            <a:srgbClr val="B6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D75DD5-C8B2-A703-5B0E-13E786B44302}"/>
              </a:ext>
            </a:extLst>
          </p:cNvPr>
          <p:cNvSpPr/>
          <p:nvPr/>
        </p:nvSpPr>
        <p:spPr>
          <a:xfrm>
            <a:off x="4212864" y="1919735"/>
            <a:ext cx="1765383" cy="1765370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2897251-A44A-F66C-8701-CE2746B48CB7}"/>
              </a:ext>
            </a:extLst>
          </p:cNvPr>
          <p:cNvSpPr/>
          <p:nvPr/>
        </p:nvSpPr>
        <p:spPr>
          <a:xfrm>
            <a:off x="5440450" y="2264626"/>
            <a:ext cx="1075596" cy="1075588"/>
          </a:xfrm>
          <a:prstGeom prst="ellipse">
            <a:avLst/>
          </a:prstGeom>
          <a:solidFill>
            <a:srgbClr val="00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F4CE0D4-76AA-5A32-9608-9BFAC74E5DE9}"/>
              </a:ext>
            </a:extLst>
          </p:cNvPr>
          <p:cNvSpPr/>
          <p:nvPr/>
        </p:nvSpPr>
        <p:spPr>
          <a:xfrm>
            <a:off x="6999713" y="2632262"/>
            <a:ext cx="340318" cy="340318"/>
          </a:xfrm>
          <a:prstGeom prst="ellipse">
            <a:avLst/>
          </a:prstGeom>
          <a:solidFill>
            <a:srgbClr val="B6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A1FEB-E454-AC12-85A5-6BD6922081FB}"/>
              </a:ext>
            </a:extLst>
          </p:cNvPr>
          <p:cNvSpPr/>
          <p:nvPr/>
        </p:nvSpPr>
        <p:spPr>
          <a:xfrm>
            <a:off x="8237855" y="2264626"/>
            <a:ext cx="1075596" cy="1075588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B3A9162-1090-8FC5-6281-874448C387EB}"/>
              </a:ext>
            </a:extLst>
          </p:cNvPr>
          <p:cNvSpPr/>
          <p:nvPr/>
        </p:nvSpPr>
        <p:spPr>
          <a:xfrm>
            <a:off x="9563964" y="1991695"/>
            <a:ext cx="1621464" cy="1621450"/>
          </a:xfrm>
          <a:prstGeom prst="ellipse">
            <a:avLst/>
          </a:prstGeom>
          <a:solidFill>
            <a:srgbClr val="00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BF5844-E9E3-7160-BB9F-F6AF3636C356}"/>
              </a:ext>
            </a:extLst>
          </p:cNvPr>
          <p:cNvCxnSpPr>
            <a:cxnSpLocks/>
          </p:cNvCxnSpPr>
          <p:nvPr/>
        </p:nvCxnSpPr>
        <p:spPr>
          <a:xfrm flipV="1">
            <a:off x="812234" y="2802420"/>
            <a:ext cx="0" cy="312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72222D8-0F04-CDB2-7272-9104AAC5D73F}"/>
              </a:ext>
            </a:extLst>
          </p:cNvPr>
          <p:cNvSpPr txBox="1"/>
          <p:nvPr/>
        </p:nvSpPr>
        <p:spPr>
          <a:xfrm>
            <a:off x="861866" y="5526807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dolor sit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sed diam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nonummy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nibh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euismod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tincidunt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laoreet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dolore magna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aliquam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erat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volutpat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83492A7-AF94-C3D8-56E7-B018B6367566}"/>
              </a:ext>
            </a:extLst>
          </p:cNvPr>
          <p:cNvCxnSpPr>
            <a:cxnSpLocks/>
          </p:cNvCxnSpPr>
          <p:nvPr/>
        </p:nvCxnSpPr>
        <p:spPr>
          <a:xfrm flipV="1">
            <a:off x="1739764" y="2798801"/>
            <a:ext cx="0" cy="1839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66F9F3C-05D7-B478-FF05-CB3D14EB8CBF}"/>
              </a:ext>
            </a:extLst>
          </p:cNvPr>
          <p:cNvSpPr txBox="1"/>
          <p:nvPr/>
        </p:nvSpPr>
        <p:spPr>
          <a:xfrm>
            <a:off x="1789396" y="4236614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2A3E9C-4EC4-DE77-5342-93645746E166}"/>
              </a:ext>
            </a:extLst>
          </p:cNvPr>
          <p:cNvCxnSpPr>
            <a:cxnSpLocks/>
          </p:cNvCxnSpPr>
          <p:nvPr/>
        </p:nvCxnSpPr>
        <p:spPr>
          <a:xfrm flipV="1">
            <a:off x="2990830" y="2798801"/>
            <a:ext cx="0" cy="2560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628DBD9-F4F1-01FB-A9A0-D9F82AF2C13A}"/>
              </a:ext>
            </a:extLst>
          </p:cNvPr>
          <p:cNvSpPr txBox="1"/>
          <p:nvPr/>
        </p:nvSpPr>
        <p:spPr>
          <a:xfrm>
            <a:off x="3040463" y="4957995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363061-84CF-6B65-1D48-D9F29DFC3261}"/>
              </a:ext>
            </a:extLst>
          </p:cNvPr>
          <p:cNvCxnSpPr>
            <a:cxnSpLocks/>
          </p:cNvCxnSpPr>
          <p:nvPr/>
        </p:nvCxnSpPr>
        <p:spPr>
          <a:xfrm flipV="1">
            <a:off x="4154828" y="2798801"/>
            <a:ext cx="0" cy="310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EF970CE-6EA0-2CAD-B4A3-A4CDFF9209C4}"/>
              </a:ext>
            </a:extLst>
          </p:cNvPr>
          <p:cNvSpPr txBox="1"/>
          <p:nvPr/>
        </p:nvSpPr>
        <p:spPr>
          <a:xfrm>
            <a:off x="4204460" y="5504089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C2EE5C-B120-40E5-F504-7F0519ABCB98}"/>
              </a:ext>
            </a:extLst>
          </p:cNvPr>
          <p:cNvCxnSpPr>
            <a:cxnSpLocks/>
          </p:cNvCxnSpPr>
          <p:nvPr/>
        </p:nvCxnSpPr>
        <p:spPr>
          <a:xfrm flipV="1">
            <a:off x="4713140" y="2798801"/>
            <a:ext cx="0" cy="1839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6A1231D-B927-033D-DB21-9D86B028DEAD}"/>
              </a:ext>
            </a:extLst>
          </p:cNvPr>
          <p:cNvSpPr txBox="1"/>
          <p:nvPr/>
        </p:nvSpPr>
        <p:spPr>
          <a:xfrm>
            <a:off x="4762772" y="4236614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ADEA698-A87D-DA80-52ED-544A2BEDC42F}"/>
              </a:ext>
            </a:extLst>
          </p:cNvPr>
          <p:cNvCxnSpPr>
            <a:cxnSpLocks/>
          </p:cNvCxnSpPr>
          <p:nvPr/>
        </p:nvCxnSpPr>
        <p:spPr>
          <a:xfrm flipV="1">
            <a:off x="6041631" y="2798801"/>
            <a:ext cx="0" cy="2801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DB67A96-4AB3-1DE1-1623-25C7686CB5BA}"/>
              </a:ext>
            </a:extLst>
          </p:cNvPr>
          <p:cNvSpPr txBox="1"/>
          <p:nvPr/>
        </p:nvSpPr>
        <p:spPr>
          <a:xfrm>
            <a:off x="6091263" y="5198630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AE3B60-F7F5-ED44-87CB-1590D22C5D8D}"/>
              </a:ext>
            </a:extLst>
          </p:cNvPr>
          <p:cNvCxnSpPr>
            <a:cxnSpLocks/>
          </p:cNvCxnSpPr>
          <p:nvPr/>
        </p:nvCxnSpPr>
        <p:spPr>
          <a:xfrm flipV="1">
            <a:off x="7170326" y="2798801"/>
            <a:ext cx="0" cy="1839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9ABE564-5D69-DF36-7723-9EA4954BFC65}"/>
              </a:ext>
            </a:extLst>
          </p:cNvPr>
          <p:cNvSpPr txBox="1"/>
          <p:nvPr/>
        </p:nvSpPr>
        <p:spPr>
          <a:xfrm>
            <a:off x="7219958" y="4236614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819E06-0A7A-2B99-D241-CCB2AD70308C}"/>
              </a:ext>
            </a:extLst>
          </p:cNvPr>
          <p:cNvCxnSpPr>
            <a:cxnSpLocks/>
          </p:cNvCxnSpPr>
          <p:nvPr/>
        </p:nvCxnSpPr>
        <p:spPr>
          <a:xfrm flipV="1">
            <a:off x="8735075" y="2798801"/>
            <a:ext cx="0" cy="2801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D2802FEE-B705-0948-305F-D0D5D916D1F8}"/>
              </a:ext>
            </a:extLst>
          </p:cNvPr>
          <p:cNvSpPr txBox="1"/>
          <p:nvPr/>
        </p:nvSpPr>
        <p:spPr>
          <a:xfrm>
            <a:off x="8784707" y="5198630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CF0B008-C762-9D2A-9D15-EC0716571789}"/>
              </a:ext>
            </a:extLst>
          </p:cNvPr>
          <p:cNvCxnSpPr>
            <a:cxnSpLocks/>
          </p:cNvCxnSpPr>
          <p:nvPr/>
        </p:nvCxnSpPr>
        <p:spPr>
          <a:xfrm flipV="1">
            <a:off x="10183811" y="2798801"/>
            <a:ext cx="0" cy="310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F94B939-3FB2-54D7-B208-0C5142FA6E10}"/>
              </a:ext>
            </a:extLst>
          </p:cNvPr>
          <p:cNvSpPr txBox="1"/>
          <p:nvPr/>
        </p:nvSpPr>
        <p:spPr>
          <a:xfrm>
            <a:off x="10233443" y="5504089"/>
            <a:ext cx="965318" cy="4288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.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41B070BE-9C34-61D0-B2A8-D2241D711B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0895" y="902331"/>
            <a:ext cx="11137392" cy="338554"/>
          </a:xfrm>
        </p:spPr>
        <p:txBody>
          <a:bodyPr/>
          <a:lstStyle/>
          <a:p>
            <a:r>
              <a:rPr lang="en-IN" dirty="0">
                <a:solidFill>
                  <a:srgbClr val="000129"/>
                </a:solidFill>
              </a:rPr>
              <a:t>Lorem Ipsum </a:t>
            </a:r>
            <a:r>
              <a:rPr lang="en-IN" dirty="0" err="1">
                <a:solidFill>
                  <a:srgbClr val="000129"/>
                </a:solidFill>
              </a:rPr>
              <a:t>Dolor</a:t>
            </a:r>
            <a:r>
              <a:rPr lang="en-IN" dirty="0">
                <a:solidFill>
                  <a:srgbClr val="000129"/>
                </a:solidFill>
              </a:rPr>
              <a:t> </a:t>
            </a:r>
            <a:r>
              <a:rPr lang="en-IN" dirty="0" err="1">
                <a:solidFill>
                  <a:srgbClr val="000129"/>
                </a:solidFill>
              </a:rPr>
              <a:t>Amet</a:t>
            </a:r>
            <a:endParaRPr lang="en-IN" dirty="0">
              <a:solidFill>
                <a:srgbClr val="000129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54B79214-352A-875A-F4A6-F2B7C460A0DC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121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AA702D3-4CD9-DF9B-3D8C-0E86D6F5D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60497"/>
              </p:ext>
            </p:extLst>
          </p:nvPr>
        </p:nvGraphicFramePr>
        <p:xfrm>
          <a:off x="648799" y="1524000"/>
          <a:ext cx="10446234" cy="366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39">
                  <a:extLst>
                    <a:ext uri="{9D8B030D-6E8A-4147-A177-3AD203B41FA5}">
                      <a16:colId xmlns:a16="http://schemas.microsoft.com/office/drawing/2014/main" val="3479444370"/>
                    </a:ext>
                  </a:extLst>
                </a:gridCol>
                <a:gridCol w="1741039">
                  <a:extLst>
                    <a:ext uri="{9D8B030D-6E8A-4147-A177-3AD203B41FA5}">
                      <a16:colId xmlns:a16="http://schemas.microsoft.com/office/drawing/2014/main" val="4003932264"/>
                    </a:ext>
                  </a:extLst>
                </a:gridCol>
                <a:gridCol w="1741039">
                  <a:extLst>
                    <a:ext uri="{9D8B030D-6E8A-4147-A177-3AD203B41FA5}">
                      <a16:colId xmlns:a16="http://schemas.microsoft.com/office/drawing/2014/main" val="1069423113"/>
                    </a:ext>
                  </a:extLst>
                </a:gridCol>
                <a:gridCol w="1741039">
                  <a:extLst>
                    <a:ext uri="{9D8B030D-6E8A-4147-A177-3AD203B41FA5}">
                      <a16:colId xmlns:a16="http://schemas.microsoft.com/office/drawing/2014/main" val="560573349"/>
                    </a:ext>
                  </a:extLst>
                </a:gridCol>
                <a:gridCol w="1741039">
                  <a:extLst>
                    <a:ext uri="{9D8B030D-6E8A-4147-A177-3AD203B41FA5}">
                      <a16:colId xmlns:a16="http://schemas.microsoft.com/office/drawing/2014/main" val="831552894"/>
                    </a:ext>
                  </a:extLst>
                </a:gridCol>
                <a:gridCol w="1741039">
                  <a:extLst>
                    <a:ext uri="{9D8B030D-6E8A-4147-A177-3AD203B41FA5}">
                      <a16:colId xmlns:a16="http://schemas.microsoft.com/office/drawing/2014/main" val="1747283196"/>
                    </a:ext>
                  </a:extLst>
                </a:gridCol>
              </a:tblGrid>
              <a:tr h="457754">
                <a:tc>
                  <a:txBody>
                    <a:bodyPr/>
                    <a:lstStyle/>
                    <a:p>
                      <a:pPr rtl="1"/>
                      <a:r>
                        <a:rPr lang="en-IN" sz="1500" b="1" i="0" dirty="0">
                          <a:latin typeface="SaudiaSans-Bold" pitchFamily="2" charset="-78"/>
                          <a:cs typeface="SaudiaSans-Bold" pitchFamily="2" charset="-78"/>
                        </a:rPr>
                        <a:t>Header here</a:t>
                      </a:r>
                    </a:p>
                  </a:txBody>
                  <a:tcPr marL="88079" marR="88079" marT="44040" marB="44040" anchor="ctr">
                    <a:lnB w="38100" cmpd="sng">
                      <a:noFill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IN" sz="1500" b="1" i="0" dirty="0">
                          <a:latin typeface="SaudiaSans-Bold" pitchFamily="2" charset="-78"/>
                          <a:cs typeface="SaudiaSans-Bold" pitchFamily="2" charset="-78"/>
                        </a:rPr>
                        <a:t>Header here </a:t>
                      </a:r>
                    </a:p>
                  </a:txBody>
                  <a:tcPr marL="88079" marR="88079" marT="44040" marB="44040" anchor="ctr">
                    <a:lnB w="38100" cmpd="sng">
                      <a:noFill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IN" sz="1500" b="1" i="0" dirty="0">
                          <a:latin typeface="SaudiaSans-Bold" pitchFamily="2" charset="-78"/>
                          <a:cs typeface="SaudiaSans-Bold" pitchFamily="2" charset="-78"/>
                        </a:rPr>
                        <a:t>Header here </a:t>
                      </a:r>
                    </a:p>
                  </a:txBody>
                  <a:tcPr marL="88079" marR="88079" marT="44040" marB="44040" anchor="ctr">
                    <a:lnB w="38100" cmpd="sng">
                      <a:noFill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IN" sz="1500" b="1" i="0" dirty="0">
                          <a:latin typeface="SaudiaSans-Bold" pitchFamily="2" charset="-78"/>
                          <a:cs typeface="SaudiaSans-Bold" pitchFamily="2" charset="-78"/>
                        </a:rPr>
                        <a:t>Header here</a:t>
                      </a:r>
                    </a:p>
                  </a:txBody>
                  <a:tcPr marL="88079" marR="88079" marT="44040" marB="44040" anchor="ctr">
                    <a:lnB w="38100" cmpd="sng">
                      <a:noFill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udiaSans-Bold" pitchFamily="2" charset="-78"/>
                          <a:ea typeface="+mn-ea"/>
                          <a:cs typeface="SaudiaSans-Bold" pitchFamily="2" charset="-78"/>
                        </a:rPr>
                        <a:t>Header here</a:t>
                      </a:r>
                    </a:p>
                  </a:txBody>
                  <a:tcPr marL="88079" marR="88079" marT="44040" marB="44040" anchor="ctr">
                    <a:lnB w="38100" cmpd="sng">
                      <a:noFill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udiaSans-Bold" pitchFamily="2" charset="-78"/>
                          <a:ea typeface="+mn-ea"/>
                          <a:cs typeface="SaudiaSans-Bold" pitchFamily="2" charset="-78"/>
                        </a:rPr>
                        <a:t>Header here</a:t>
                      </a:r>
                    </a:p>
                  </a:txBody>
                  <a:tcPr marL="88079" marR="88079" marT="44040" marB="44040" anchor="ctr">
                    <a:lnB w="38100" cmpd="sng">
                      <a:noFill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790267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udiaSans-Regular" pitchFamily="2" charset="-78"/>
                          <a:ea typeface="+mn-ea"/>
                          <a:cs typeface="SaudiaSans-Regular" pitchFamily="2" charset="-78"/>
                        </a:rPr>
                        <a:t>Lorem ipsum </a:t>
                      </a:r>
                      <a:endParaRPr kumimoji="0" lang="en-IN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udiaSans-Regular" pitchFamily="2" charset="-78"/>
                        <a:ea typeface="+mn-ea"/>
                        <a:cs typeface="SaudiaSans-Regular" pitchFamily="2" charset="-78"/>
                      </a:endParaRPr>
                    </a:p>
                  </a:txBody>
                  <a:tcPr marL="88079" marR="88079" marT="44040" marB="440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72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02280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udiaSans-Regular" pitchFamily="2" charset="-78"/>
                          <a:ea typeface="+mn-ea"/>
                          <a:cs typeface="SaudiaSans-Regular" pitchFamily="2" charset="-78"/>
                        </a:rPr>
                        <a:t>Lorem ipsum </a:t>
                      </a:r>
                      <a:endParaRPr kumimoji="0" lang="en-IN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udiaSans-Regular" pitchFamily="2" charset="-78"/>
                        <a:ea typeface="+mn-ea"/>
                        <a:cs typeface="SaudiaSans-Regular" pitchFamily="2" charset="-78"/>
                      </a:endParaRPr>
                    </a:p>
                  </a:txBody>
                  <a:tcPr marL="88079" marR="88079" marT="44040" marB="440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72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81073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udiaSans-Regular" pitchFamily="2" charset="-78"/>
                          <a:ea typeface="+mn-ea"/>
                          <a:cs typeface="SaudiaSans-Regular" pitchFamily="2" charset="-78"/>
                        </a:rPr>
                        <a:t>Lorem ipsum </a:t>
                      </a:r>
                      <a:endParaRPr kumimoji="0" lang="en-IN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udiaSans-Regular" pitchFamily="2" charset="-78"/>
                        <a:ea typeface="+mn-ea"/>
                        <a:cs typeface="SaudiaSans-Regular" pitchFamily="2" charset="-78"/>
                      </a:endParaRPr>
                    </a:p>
                  </a:txBody>
                  <a:tcPr marL="88079" marR="88079" marT="44040" marB="440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72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154300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udiaSans-Regular" pitchFamily="2" charset="-78"/>
                          <a:ea typeface="+mn-ea"/>
                          <a:cs typeface="SaudiaSans-Regular" pitchFamily="2" charset="-78"/>
                        </a:rPr>
                        <a:t>Lorem ipsum </a:t>
                      </a:r>
                      <a:endParaRPr kumimoji="0" lang="en-IN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udiaSans-Regular" pitchFamily="2" charset="-78"/>
                        <a:ea typeface="+mn-ea"/>
                        <a:cs typeface="SaudiaSans-Regular" pitchFamily="2" charset="-78"/>
                      </a:endParaRPr>
                    </a:p>
                  </a:txBody>
                  <a:tcPr marL="88079" marR="88079" marT="44040" marB="440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72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98076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udiaSans-Regular" pitchFamily="2" charset="-78"/>
                          <a:ea typeface="+mn-ea"/>
                          <a:cs typeface="SaudiaSans-Regular" pitchFamily="2" charset="-78"/>
                        </a:rPr>
                        <a:t>Lorem ipsum </a:t>
                      </a:r>
                      <a:endParaRPr kumimoji="0" lang="en-IN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udiaSans-Regular" pitchFamily="2" charset="-78"/>
                        <a:ea typeface="+mn-ea"/>
                        <a:cs typeface="SaudiaSans-Regular" pitchFamily="2" charset="-78"/>
                      </a:endParaRPr>
                    </a:p>
                  </a:txBody>
                  <a:tcPr marL="88079" marR="88079" marT="44040" marB="440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72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981760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udiaSans-Regular" pitchFamily="2" charset="-78"/>
                          <a:ea typeface="+mn-ea"/>
                          <a:cs typeface="SaudiaSans-Regular" pitchFamily="2" charset="-78"/>
                        </a:rPr>
                        <a:t>Lorem ipsum </a:t>
                      </a:r>
                      <a:endParaRPr kumimoji="0" lang="en-IN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udiaSans-Regular" pitchFamily="2" charset="-78"/>
                        <a:ea typeface="+mn-ea"/>
                        <a:cs typeface="SaudiaSans-Regular" pitchFamily="2" charset="-78"/>
                      </a:endParaRPr>
                    </a:p>
                  </a:txBody>
                  <a:tcPr marL="88079" marR="88079" marT="44040" marB="440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72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922232"/>
                  </a:ext>
                </a:extLst>
              </a:tr>
              <a:tr h="457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audiaSans-Regular" pitchFamily="2" charset="-78"/>
                          <a:ea typeface="+mn-ea"/>
                          <a:cs typeface="SaudiaSans-Regular" pitchFamily="2" charset="-78"/>
                        </a:rPr>
                        <a:t>Lorem ipsum </a:t>
                      </a:r>
                      <a:endParaRPr kumimoji="0" lang="en-IN" sz="13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audiaSans-Regular" pitchFamily="2" charset="-78"/>
                        <a:ea typeface="+mn-ea"/>
                        <a:cs typeface="SaudiaSans-Regular" pitchFamily="2" charset="-78"/>
                      </a:endParaRPr>
                    </a:p>
                  </a:txBody>
                  <a:tcPr marL="88079" marR="88079" marT="44040" marB="440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72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SaudiaSans-Regular" pitchFamily="2" charset="-78"/>
                          <a:cs typeface="SaudiaSans-Regular" pitchFamily="2" charset="-78"/>
                        </a:rPr>
                        <a:t>45</a:t>
                      </a:r>
                      <a:endParaRPr lang="en-IN" sz="130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SaudiaSans-Regular" pitchFamily="2" charset="-78"/>
                          <a:cs typeface="SaudiaSans-Regular" pitchFamily="2" charset="-78"/>
                        </a:rPr>
                        <a:t>73</a:t>
                      </a:r>
                      <a:endParaRPr lang="en-IN" sz="1300" dirty="0">
                        <a:latin typeface="SaudiaSans-Regular" pitchFamily="2" charset="-78"/>
                        <a:cs typeface="SaudiaSans-Regular" pitchFamily="2" charset="-78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87342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C9637-5C1D-53B8-7406-56994B64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1D736396-A550-6909-BA58-6F0C2723C994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9946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6E9A01B-19EB-87EF-9D76-BA163BCD3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811174"/>
              </p:ext>
            </p:extLst>
          </p:nvPr>
        </p:nvGraphicFramePr>
        <p:xfrm>
          <a:off x="517524" y="1319112"/>
          <a:ext cx="111379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4EB37-76A8-B71B-1916-6D5C53E9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9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C8AF813-6097-35A2-21F4-4857F254F25F}"/>
              </a:ext>
            </a:extLst>
          </p:cNvPr>
          <p:cNvSpPr txBox="1">
            <a:spLocks/>
          </p:cNvSpPr>
          <p:nvPr/>
        </p:nvSpPr>
        <p:spPr>
          <a:xfrm>
            <a:off x="648799" y="436881"/>
            <a:ext cx="1113948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Headline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613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7EA1FFBE-337B-84C2-E085-E29446D3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76" y="2710410"/>
            <a:ext cx="6986270" cy="1107996"/>
          </a:xfrm>
        </p:spPr>
        <p:txBody>
          <a:bodyPr/>
          <a:lstStyle/>
          <a:p>
            <a:r>
              <a:rPr lang="en-IN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92778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BF92-5865-0823-A302-971939AB52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152817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01523A-D238-1C69-706E-B65E5F9CF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376" y="2971182"/>
            <a:ext cx="7079529" cy="915635"/>
          </a:xfrm>
        </p:spPr>
        <p:txBody>
          <a:bodyPr/>
          <a:lstStyle/>
          <a:p>
            <a:r>
              <a:rPr lang="en-IN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343190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8DD241-6558-3646-D6DA-7A768007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376" y="2971182"/>
            <a:ext cx="7079529" cy="915635"/>
          </a:xfrm>
        </p:spPr>
        <p:txBody>
          <a:bodyPr/>
          <a:lstStyle/>
          <a:p>
            <a:r>
              <a:rPr lang="en-IN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94541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6F903-354D-10D0-715A-1046EF539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7A933-7472-3126-ADC1-31E0934930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209CF-FACA-2125-D691-43CA52E39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24F8F-97B2-63AD-F00B-B8F89CD5F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3E64E-AF30-98F0-9913-439F37BD95A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DCB37C-A774-E0B2-F28E-60C324BC77A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D76630-225C-0319-5780-C2DEB43E9AA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8C53444-3122-618A-7A41-7EB5D5C5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3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B81847-AEAB-8794-7DF0-F56838B3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</a:t>
            </a:r>
            <a:endParaRPr lang="ar-A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3FF8904-63AC-F569-0B29-997FABCC17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Topic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8925AE-F975-334D-BEE8-F972A0DB9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/>
              <a:t>Pg. No.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5BD6ED-F87F-D4D4-9CB8-EA6026A6C5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1376" y="3195475"/>
            <a:ext cx="3200400" cy="246221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002856"/>
                </a:solidFill>
              </a:rPr>
              <a:t>Topic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0BEAAD5-81E9-AFA7-F75C-C87429B4AC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/>
              <a:t>Pg. No.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5CD9E3D-1429-DD32-BC93-D556F81FFD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1376" y="3810788"/>
            <a:ext cx="3200400" cy="246221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002856"/>
                </a:solidFill>
              </a:rPr>
              <a:t>Topic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06C451-91EF-A485-BB27-D0BCDA33B4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/>
              <a:t>Pg. No.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29EDF46-DC39-BC5B-FEA4-C1B0093706C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51376" y="4426102"/>
            <a:ext cx="3200400" cy="246221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rgbClr val="002856"/>
                </a:solidFill>
              </a:rPr>
              <a:t>Topic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24CF17-E671-F607-175C-400163F008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/>
              <a:t>Pg. No.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6DFDFEB-7FA2-AEFD-589B-1C2D3F0968D9}"/>
              </a:ext>
            </a:extLst>
          </p:cNvPr>
          <p:cNvSpPr txBox="1">
            <a:spLocks/>
          </p:cNvSpPr>
          <p:nvPr/>
        </p:nvSpPr>
        <p:spPr>
          <a:xfrm>
            <a:off x="6460515" y="2493806"/>
            <a:ext cx="32004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003216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6E89205-053D-03A3-A14E-467ED526EF35}"/>
              </a:ext>
            </a:extLst>
          </p:cNvPr>
          <p:cNvSpPr txBox="1">
            <a:spLocks/>
          </p:cNvSpPr>
          <p:nvPr/>
        </p:nvSpPr>
        <p:spPr>
          <a:xfrm>
            <a:off x="10513821" y="2493806"/>
            <a:ext cx="923925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006937"/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Pg. No.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49968B9-9009-059A-6C23-99B8B5749CD7}"/>
              </a:ext>
            </a:extLst>
          </p:cNvPr>
          <p:cNvSpPr txBox="1">
            <a:spLocks/>
          </p:cNvSpPr>
          <p:nvPr/>
        </p:nvSpPr>
        <p:spPr>
          <a:xfrm>
            <a:off x="6460515" y="3195475"/>
            <a:ext cx="3200400" cy="246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 Name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24FB2BB-DFD5-B6A5-EF7F-59951263A930}"/>
              </a:ext>
            </a:extLst>
          </p:cNvPr>
          <p:cNvSpPr txBox="1">
            <a:spLocks/>
          </p:cNvSpPr>
          <p:nvPr/>
        </p:nvSpPr>
        <p:spPr>
          <a:xfrm>
            <a:off x="10513821" y="3109119"/>
            <a:ext cx="923925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006937"/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Pg. No.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4395CA9-11DF-B6E3-54B5-42AC10813DEB}"/>
              </a:ext>
            </a:extLst>
          </p:cNvPr>
          <p:cNvSpPr txBox="1">
            <a:spLocks/>
          </p:cNvSpPr>
          <p:nvPr/>
        </p:nvSpPr>
        <p:spPr>
          <a:xfrm>
            <a:off x="6460515" y="3810788"/>
            <a:ext cx="3200400" cy="246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 Name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CBC6E727-1ADA-75C4-1CA1-E3BD289A3DF5}"/>
              </a:ext>
            </a:extLst>
          </p:cNvPr>
          <p:cNvSpPr txBox="1">
            <a:spLocks/>
          </p:cNvSpPr>
          <p:nvPr/>
        </p:nvSpPr>
        <p:spPr>
          <a:xfrm>
            <a:off x="10513821" y="3724432"/>
            <a:ext cx="923925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006937"/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Pg. No.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A0ED3C89-8F77-1B1C-F08A-892C0DD2CBA6}"/>
              </a:ext>
            </a:extLst>
          </p:cNvPr>
          <p:cNvSpPr txBox="1">
            <a:spLocks/>
          </p:cNvSpPr>
          <p:nvPr/>
        </p:nvSpPr>
        <p:spPr>
          <a:xfrm>
            <a:off x="6460515" y="4426102"/>
            <a:ext cx="3200400" cy="2462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Topic Name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28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7AC7270-6A15-3533-618C-5D6A1E823663}"/>
              </a:ext>
            </a:extLst>
          </p:cNvPr>
          <p:cNvSpPr txBox="1">
            <a:spLocks/>
          </p:cNvSpPr>
          <p:nvPr/>
        </p:nvSpPr>
        <p:spPr>
          <a:xfrm>
            <a:off x="10513821" y="4339746"/>
            <a:ext cx="923925" cy="274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rgbClr val="006937"/>
                </a:solidFill>
                <a:latin typeface="+mn-lt"/>
                <a:ea typeface="+mn-ea"/>
                <a:cs typeface="+mn-cs"/>
              </a:defRPr>
            </a:lvl1pPr>
            <a:lvl2pPr marL="18288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Pg. No.</a:t>
            </a:r>
          </a:p>
        </p:txBody>
      </p:sp>
    </p:spTree>
    <p:extLst>
      <p:ext uri="{BB962C8B-B14F-4D97-AF65-F5344CB8AC3E}">
        <p14:creationId xmlns:p14="http://schemas.microsoft.com/office/powerpoint/2010/main" val="51637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BB7F-08D5-3D6F-21B7-1B8B6AEE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76" y="3013501"/>
            <a:ext cx="7661104" cy="969496"/>
          </a:xfrm>
        </p:spPr>
        <p:txBody>
          <a:bodyPr/>
          <a:lstStyle/>
          <a:p>
            <a:r>
              <a:rPr lang="en-IN" sz="7000" dirty="0"/>
              <a:t>Divider slide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14C38B-03A5-1BC1-6BC8-5617BB63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9C2EA-2334-4907-AF2E-FF53F59FD871}" type="slidenum">
              <a:rPr kumimoji="0" lang="en-IN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550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5B38E-D202-41F4-03F7-67B5C497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2EA-2334-4907-AF2E-FF53F59FD871}" type="slidenum">
              <a:rPr lang="en-IN" smtClean="0"/>
              <a:t>9</a:t>
            </a:fld>
            <a:endParaRPr lang="en-IN"/>
          </a:p>
        </p:txBody>
      </p:sp>
      <p:pic>
        <p:nvPicPr>
          <p:cNvPr id="9" name="Picture Placeholder 8" descr="A person wearing glasses and a headscarf typing on a computer&#10;&#10;Description automatically generated">
            <a:extLst>
              <a:ext uri="{FF2B5EF4-FFF2-40B4-BE49-F238E27FC236}">
                <a16:creationId xmlns:a16="http://schemas.microsoft.com/office/drawing/2014/main" id="{C7452919-5CFA-5161-D245-164D464054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6" r="116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854AD41C-238B-BFE9-6B8D-324BC864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89" y="637507"/>
            <a:ext cx="4570412" cy="1523494"/>
          </a:xfrm>
        </p:spPr>
        <p:txBody>
          <a:bodyPr/>
          <a:lstStyle/>
          <a:p>
            <a:r>
              <a:rPr lang="en-IN" sz="5400" dirty="0">
                <a:solidFill>
                  <a:srgbClr val="002856"/>
                </a:solidFill>
              </a:rPr>
              <a:t>Heading</a:t>
            </a:r>
            <a:br>
              <a:rPr lang="en-IN" sz="5400" dirty="0">
                <a:solidFill>
                  <a:srgbClr val="002856"/>
                </a:solidFill>
              </a:rPr>
            </a:br>
            <a:r>
              <a:rPr lang="en-IN" sz="5400" dirty="0">
                <a:solidFill>
                  <a:srgbClr val="002856"/>
                </a:solidFill>
              </a:rPr>
              <a:t>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FE7EA-9FD7-9D4A-0F66-A7FF6270ED9E}"/>
              </a:ext>
            </a:extLst>
          </p:cNvPr>
          <p:cNvSpPr txBox="1"/>
          <p:nvPr/>
        </p:nvSpPr>
        <p:spPr>
          <a:xfrm>
            <a:off x="802190" y="3379626"/>
            <a:ext cx="3571692" cy="26347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consectetuer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, sed diam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nonummy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nibh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euismod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tincidunt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laoreet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dolore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aliquam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erat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volutpat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SaudiaSans-Regular" pitchFamily="2" charset="-78"/>
                <a:cs typeface="SaudiaSans-Regular" pitchFamily="2" charset="-78"/>
              </a:rPr>
              <a:t> dolor.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SaudiaSans-Regular" pitchFamily="2" charset="-78"/>
              <a:cs typeface="SaudiaSans-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80759"/>
      </p:ext>
    </p:extLst>
  </p:cSld>
  <p:clrMapOvr>
    <a:masterClrMapping/>
  </p:clrMapOvr>
</p:sld>
</file>

<file path=ppt/theme/theme1.xml><?xml version="1.0" encoding="utf-8"?>
<a:theme xmlns:a="http://schemas.openxmlformats.org/drawingml/2006/main" name="Saudia English Template">
  <a:themeElements>
    <a:clrScheme name="Saudia Group">
      <a:dk1>
        <a:srgbClr val="0C0C0C"/>
      </a:dk1>
      <a:lt1>
        <a:sysClr val="window" lastClr="FFFFFF"/>
      </a:lt1>
      <a:dk2>
        <a:srgbClr val="006937"/>
      </a:dk2>
      <a:lt2>
        <a:srgbClr val="6ABF4B"/>
      </a:lt2>
      <a:accent1>
        <a:srgbClr val="003216"/>
      </a:accent1>
      <a:accent2>
        <a:srgbClr val="7ED487"/>
      </a:accent2>
      <a:accent3>
        <a:srgbClr val="B7F2B1"/>
      </a:accent3>
      <a:accent4>
        <a:srgbClr val="0082CA"/>
      </a:accent4>
      <a:accent5>
        <a:srgbClr val="000129"/>
      </a:accent5>
      <a:accent6>
        <a:srgbClr val="80CBEC"/>
      </a:accent6>
      <a:hlink>
        <a:srgbClr val="B6DFFF"/>
      </a:hlink>
      <a:folHlink>
        <a:srgbClr val="FFFF00"/>
      </a:folHlink>
    </a:clrScheme>
    <a:fontScheme name="Custom 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F6B2732F435438861E116E212F117" ma:contentTypeVersion="21" ma:contentTypeDescription="Create a new document." ma:contentTypeScope="" ma:versionID="8068960416b1afe60b0c74338092f370">
  <xsd:schema xmlns:xsd="http://www.w3.org/2001/XMLSchema" xmlns:xs="http://www.w3.org/2001/XMLSchema" xmlns:p="http://schemas.microsoft.com/office/2006/metadata/properties" xmlns:ns2="77097e1f-8372-4f0e-8ad8-ceb3298f9cab" xmlns:ns3="11be9514-2967-46cf-bb5a-67a02d987fd8" targetNamespace="http://schemas.microsoft.com/office/2006/metadata/properties" ma:root="true" ma:fieldsID="a3c1ea653b035931837f47aa602649a5" ns2:_="" ns3:_="">
    <xsd:import namespace="77097e1f-8372-4f0e-8ad8-ceb3298f9cab"/>
    <xsd:import namespace="11be9514-2967-46cf-bb5a-67a02d987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Item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97e1f-8372-4f0e-8ad8-ceb3298f9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Items" ma:index="13" nillable="true" ma:displayName="Items" ma:internalName="Items" ma:percentage="FALSE">
      <xsd:simpleType>
        <xsd:restriction base="dms:Number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ba6413a-8376-44ed-8886-ab6cd4b0f2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e9514-2967-46cf-bb5a-67a02d987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729401-9922-4a08-a9ae-13b659953137}" ma:internalName="TaxCatchAll" ma:readOnly="false" ma:showField="CatchAllData" ma:web="11be9514-2967-46cf-bb5a-67a02d987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097e1f-8372-4f0e-8ad8-ceb3298f9cab">
      <Terms xmlns="http://schemas.microsoft.com/office/infopath/2007/PartnerControls"/>
    </lcf76f155ced4ddcb4097134ff3c332f>
    <Items xmlns="77097e1f-8372-4f0e-8ad8-ceb3298f9cab" xsi:nil="true"/>
    <TaxCatchAll xmlns="11be9514-2967-46cf-bb5a-67a02d987fd8" xsi:nil="true"/>
  </documentManagement>
</p:properties>
</file>

<file path=customXml/itemProps1.xml><?xml version="1.0" encoding="utf-8"?>
<ds:datastoreItem xmlns:ds="http://schemas.openxmlformats.org/officeDocument/2006/customXml" ds:itemID="{FEF43368-3B5B-4304-A13D-4AD9B69D4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FD6A4B-DA6A-4627-94B0-7A4E6BC723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097e1f-8372-4f0e-8ad8-ceb3298f9cab"/>
    <ds:schemaRef ds:uri="11be9514-2967-46cf-bb5a-67a02d987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B56209-03AA-43DF-ACB4-B12E678DA5CF}">
  <ds:schemaRefs>
    <ds:schemaRef ds:uri="http://schemas.microsoft.com/office/2006/metadata/properties"/>
    <ds:schemaRef ds:uri="http://schemas.microsoft.com/office/infopath/2007/PartnerControls"/>
    <ds:schemaRef ds:uri="77097e1f-8372-4f0e-8ad8-ceb3298f9cab"/>
    <ds:schemaRef ds:uri="11be9514-2967-46cf-bb5a-67a02d987fd8"/>
  </ds:schemaRefs>
</ds:datastoreItem>
</file>

<file path=docMetadata/LabelInfo.xml><?xml version="1.0" encoding="utf-8"?>
<clbl:labelList xmlns:clbl="http://schemas.microsoft.com/office/2020/mipLabelMetadata">
  <clbl:label id="{defa4170-0d19-0005-0004-bc88714345d2}" enabled="1" method="Standard" siteId="{fa348238-d8ce-4b41-ac3b-f965b3c1da0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1502</Words>
  <Application>Microsoft Office PowerPoint</Application>
  <PresentationFormat>Widescreen</PresentationFormat>
  <Paragraphs>191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SaudiaSans-Bold</vt:lpstr>
      <vt:lpstr>SaudiaSans-Regular</vt:lpstr>
      <vt:lpstr>Saudia English Template</vt:lpstr>
      <vt:lpstr>Presentation title goes here</vt:lpstr>
      <vt:lpstr>Presentation title goes here</vt:lpstr>
      <vt:lpstr>Title slide</vt:lpstr>
      <vt:lpstr>Title slide</vt:lpstr>
      <vt:lpstr>Title slide</vt:lpstr>
      <vt:lpstr>PowerPoint Presentation</vt:lpstr>
      <vt:lpstr>Agenda</vt:lpstr>
      <vt:lpstr>Divider slide</vt:lpstr>
      <vt:lpstr>Heading goes here</vt:lpstr>
      <vt:lpstr>Heading goes here</vt:lpstr>
      <vt:lpstr>Heading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</dc:title>
  <dc:creator>Moe Sarhi</dc:creator>
  <cp:lastModifiedBy>AHMED DUWAYDI</cp:lastModifiedBy>
  <cp:revision>27</cp:revision>
  <dcterms:created xsi:type="dcterms:W3CDTF">2023-07-24T16:42:57Z</dcterms:created>
  <dcterms:modified xsi:type="dcterms:W3CDTF">2023-11-08T10:26:02Z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0x0101001A2F6B2732F435438861E116E212F117</vt:lpwstr>
  </property>
  <property fmtid="{D5CDD505-2E9C-101B-9397-08002B2CF9AE}" pid="3" name="MediaServiceImageTags">
    <vt:lpwstr/>
  </property>
</Properties>
</file>